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7" r:id="rId1"/>
  </p:sldMasterIdLst>
  <p:notesMasterIdLst>
    <p:notesMasterId r:id="rId5"/>
  </p:notesMasterIdLst>
  <p:sldIdLst>
    <p:sldId id="262" r:id="rId2"/>
    <p:sldId id="275" r:id="rId3"/>
    <p:sldId id="258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B713"/>
    <a:srgbClr val="AD122A"/>
    <a:srgbClr val="00B2B9"/>
    <a:srgbClr val="A2B526"/>
    <a:srgbClr val="303B42"/>
    <a:srgbClr val="989EA3"/>
    <a:srgbClr val="AC1F2D"/>
    <a:srgbClr val="C3CD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60" autoAdjust="0"/>
    <p:restoredTop sz="94490" autoAdjust="0"/>
  </p:normalViewPr>
  <p:slideViewPr>
    <p:cSldViewPr snapToGrid="0" snapToObjects="1">
      <p:cViewPr varScale="1">
        <p:scale>
          <a:sx n="106" d="100"/>
          <a:sy n="106" d="100"/>
        </p:scale>
        <p:origin x="1398" y="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73A9C3-438C-BE4C-9B47-00447DA1FF7D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4B9F7B-6D2C-D847-BDB0-B95DB96DA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332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-up of a logo&#10;&#10;Description automatically generated">
            <a:extLst>
              <a:ext uri="{FF2B5EF4-FFF2-40B4-BE49-F238E27FC236}">
                <a16:creationId xmlns:a16="http://schemas.microsoft.com/office/drawing/2014/main" id="{B4B9F3C9-8949-F07F-3A0B-364A2A7FC1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3763" y="668727"/>
            <a:ext cx="7088318" cy="1404459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4800" b="1" i="0" baseline="0">
                <a:solidFill>
                  <a:schemeClr val="accent1"/>
                </a:solidFill>
                <a:latin typeface="Arial-BoldMT"/>
                <a:cs typeface="Arial-BoldMT"/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3763" y="2374974"/>
            <a:ext cx="7088318" cy="1291335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 baseline="0">
                <a:solidFill>
                  <a:schemeClr val="tx2"/>
                </a:solidFill>
                <a:latin typeface="+mn-lt"/>
                <a:cs typeface="Arial-BoldM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Speaker Name</a:t>
            </a:r>
          </a:p>
          <a:p>
            <a:r>
              <a:rPr lang="en-US" dirty="0"/>
              <a:t>College or Department</a:t>
            </a:r>
          </a:p>
        </p:txBody>
      </p:sp>
    </p:spTree>
    <p:extLst>
      <p:ext uri="{BB962C8B-B14F-4D97-AF65-F5344CB8AC3E}">
        <p14:creationId xmlns:p14="http://schemas.microsoft.com/office/powerpoint/2010/main" val="1008552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029" y="171898"/>
            <a:ext cx="8459941" cy="922351"/>
          </a:xfrm>
        </p:spPr>
        <p:txBody>
          <a:bodyPr tIns="0" bIns="0"/>
          <a:lstStyle>
            <a:lvl1pPr>
              <a:defRPr sz="3600">
                <a:solidFill>
                  <a:srgbClr val="AD122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029" y="1205568"/>
            <a:ext cx="8459942" cy="3105176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 sz="2400">
                <a:latin typeface="Arial"/>
                <a:cs typeface="Arial"/>
              </a:defRPr>
            </a:lvl2pPr>
            <a:lvl3pPr>
              <a:lnSpc>
                <a:spcPct val="90000"/>
              </a:lnSpc>
              <a:defRPr sz="2400"/>
            </a:lvl3pPr>
            <a:lvl4pPr>
              <a:lnSpc>
                <a:spcPct val="90000"/>
              </a:lnSpc>
              <a:defRPr sz="2000"/>
            </a:lvl4pPr>
            <a:lvl5pPr>
              <a:lnSpc>
                <a:spcPct val="90000"/>
              </a:lnSpc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33275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–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027" y="1214277"/>
            <a:ext cx="4126605" cy="3706065"/>
          </a:xfrm>
        </p:spPr>
        <p:txBody>
          <a:bodyPr anchor="t">
            <a:norm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4"/>
          </p:nvPr>
        </p:nvSpPr>
        <p:spPr>
          <a:xfrm>
            <a:off x="4679845" y="1214278"/>
            <a:ext cx="4122123" cy="3027309"/>
          </a:xfrm>
        </p:spPr>
        <p:txBody>
          <a:bodyPr anchor="t">
            <a:norm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42030" y="180607"/>
            <a:ext cx="8459938" cy="922351"/>
          </a:xfrm>
        </p:spPr>
        <p:txBody>
          <a:bodyPr tIns="0" bIns="0"/>
          <a:lstStyle>
            <a:lvl1pPr>
              <a:defRPr sz="3600">
                <a:solidFill>
                  <a:srgbClr val="AD122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503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w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028" y="163192"/>
            <a:ext cx="8460660" cy="922352"/>
          </a:xfrm>
        </p:spPr>
        <p:txBody>
          <a:bodyPr/>
          <a:lstStyle>
            <a:lvl1pPr>
              <a:defRPr>
                <a:solidFill>
                  <a:srgbClr val="AD122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027" y="1214278"/>
            <a:ext cx="3196303" cy="3688648"/>
          </a:xfrm>
        </p:spPr>
        <p:txBody>
          <a:bodyPr anchor="t">
            <a:norm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3768918" y="1222920"/>
            <a:ext cx="5033770" cy="303403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125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w/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028" y="1761404"/>
            <a:ext cx="8459942" cy="2503235"/>
          </a:xfrm>
        </p:spPr>
        <p:txBody>
          <a:bodyPr anchor="t">
            <a:norm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42030" y="163191"/>
            <a:ext cx="8459940" cy="922351"/>
          </a:xfrm>
        </p:spPr>
        <p:txBody>
          <a:bodyPr tIns="0" bIns="0"/>
          <a:lstStyle>
            <a:lvl1pPr>
              <a:defRPr sz="3600">
                <a:solidFill>
                  <a:srgbClr val="AD122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1310" y="1184413"/>
            <a:ext cx="8460660" cy="481576"/>
          </a:xfrm>
        </p:spPr>
        <p:txBody>
          <a:bodyPr anchor="ctr"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03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3762" y="1598065"/>
            <a:ext cx="8236475" cy="1206830"/>
          </a:xfrm>
        </p:spPr>
        <p:txBody>
          <a:bodyPr/>
          <a:lstStyle>
            <a:lvl1pPr algn="ctr">
              <a:defRPr baseline="0">
                <a:solidFill>
                  <a:srgbClr val="AD122A"/>
                </a:solidFill>
              </a:defRPr>
            </a:lvl1pPr>
          </a:lstStyle>
          <a:p>
            <a:r>
              <a:rPr lang="en-US" dirty="0"/>
              <a:t>Subhead/ </a:t>
            </a:r>
            <a:br>
              <a:rPr lang="en-US" dirty="0"/>
            </a:br>
            <a:r>
              <a:rPr lang="en-US" dirty="0"/>
              <a:t>Section Header</a:t>
            </a:r>
          </a:p>
        </p:txBody>
      </p:sp>
    </p:spTree>
    <p:extLst>
      <p:ext uri="{BB962C8B-B14F-4D97-AF65-F5344CB8AC3E}">
        <p14:creationId xmlns:p14="http://schemas.microsoft.com/office/powerpoint/2010/main" val="1055448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logos&#10;&#10;Description automatically generated">
            <a:extLst>
              <a:ext uri="{FF2B5EF4-FFF2-40B4-BE49-F238E27FC236}">
                <a16:creationId xmlns:a16="http://schemas.microsoft.com/office/drawing/2014/main" id="{22AE18A1-1A70-CECC-2D1D-689E2A535F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19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background with red blue and white stripes&#10;&#10;Description automatically generated">
            <a:extLst>
              <a:ext uri="{FF2B5EF4-FFF2-40B4-BE49-F238E27FC236}">
                <a16:creationId xmlns:a16="http://schemas.microsoft.com/office/drawing/2014/main" id="{11D9F488-B8BD-810B-C33C-A5A29EA971D9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028" y="154483"/>
            <a:ext cx="8459942" cy="922352"/>
          </a:xfrm>
          <a:prstGeom prst="rect">
            <a:avLst/>
          </a:prstGeom>
        </p:spPr>
        <p:txBody>
          <a:bodyPr vert="horz" lIns="91440" tIns="0" rIns="91440" bIns="0" rtlCol="0" anchor="ctr">
            <a:noAutofit/>
          </a:bodyPr>
          <a:lstStyle/>
          <a:p>
            <a:r>
              <a:rPr lang="en-US" dirty="0"/>
              <a:t>Headline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028" y="1178034"/>
            <a:ext cx="8459943" cy="31250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1905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1" r:id="rId3"/>
    <p:sldLayoutId id="2147483745" r:id="rId4"/>
    <p:sldLayoutId id="2147483728" r:id="rId5"/>
    <p:sldLayoutId id="2147483744" r:id="rId6"/>
    <p:sldLayoutId id="2147483743" r:id="rId7"/>
  </p:sldLayoutIdLst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3600" b="1" i="0" kern="1200" baseline="0">
          <a:solidFill>
            <a:srgbClr val="AD122A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lnSpc>
          <a:spcPct val="90000"/>
        </a:lnSpc>
        <a:spcBef>
          <a:spcPct val="20000"/>
        </a:spcBef>
        <a:buFontTx/>
        <a:buNone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458788" indent="-287338" algn="l" defTabSz="457200" rtl="0" eaLnBrk="1" latinLnBrk="0" hangingPunct="1">
        <a:spcBef>
          <a:spcPct val="20000"/>
        </a:spcBef>
        <a:buFont typeface="Wingdings" charset="2"/>
        <a:buChar char="§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47713" indent="-227013" algn="l" defTabSz="457200" rtl="0" eaLnBrk="1" latinLnBrk="0" hangingPunct="1">
        <a:lnSpc>
          <a:spcPct val="90000"/>
        </a:lnSpc>
        <a:spcBef>
          <a:spcPct val="20000"/>
        </a:spcBef>
        <a:buFont typeface="Arial"/>
        <a:buChar char="•"/>
        <a:tabLst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090613" indent="-233363" algn="l" defTabSz="457200" rtl="0" eaLnBrk="1" latinLnBrk="0" hangingPunct="1">
        <a:lnSpc>
          <a:spcPct val="90000"/>
        </a:lnSpc>
        <a:spcBef>
          <a:spcPct val="20000"/>
        </a:spcBef>
        <a:buFont typeface="Arial"/>
        <a:buChar char="–"/>
        <a:tabLst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1371600" indent="-254000" algn="l" defTabSz="457200" rtl="0" eaLnBrk="1" latinLnBrk="0" hangingPunct="1">
        <a:lnSpc>
          <a:spcPct val="90000"/>
        </a:lnSpc>
        <a:spcBef>
          <a:spcPct val="20000"/>
        </a:spcBef>
        <a:buFont typeface="Arial"/>
        <a:buChar char="»"/>
        <a:tabLst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68EDAE87-476C-AA55-182C-CDC46C276E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313ABC0-2349-F662-6402-535831B418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28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6CA67C-A7F1-C54E-54DB-5C2EAEBE2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817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9685124"/>
      </p:ext>
    </p:extLst>
  </p:cSld>
  <p:clrMapOvr>
    <a:masterClrMapping/>
  </p:clrMapOvr>
</p:sld>
</file>

<file path=ppt/theme/theme1.xml><?xml version="1.0" encoding="utf-8"?>
<a:theme xmlns:a="http://schemas.openxmlformats.org/drawingml/2006/main" name="UNMC Theme">
  <a:themeElements>
    <a:clrScheme name="UNMC">
      <a:dk1>
        <a:srgbClr val="000000"/>
      </a:dk1>
      <a:lt1>
        <a:srgbClr val="FFFFFF"/>
      </a:lt1>
      <a:dk2>
        <a:srgbClr val="2F3A41"/>
      </a:dk2>
      <a:lt2>
        <a:srgbClr val="DCDDDF"/>
      </a:lt2>
      <a:accent1>
        <a:srgbClr val="AD122A"/>
      </a:accent1>
      <a:accent2>
        <a:srgbClr val="005E63"/>
      </a:accent2>
      <a:accent3>
        <a:srgbClr val="00B2B9"/>
      </a:accent3>
      <a:accent4>
        <a:srgbClr val="129DBF"/>
      </a:accent4>
      <a:accent5>
        <a:srgbClr val="F26721"/>
      </a:accent5>
      <a:accent6>
        <a:srgbClr val="FCB614"/>
      </a:accent6>
      <a:hlink>
        <a:srgbClr val="A1B426"/>
      </a:hlink>
      <a:folHlink>
        <a:srgbClr val="129DB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1000</TotalTime>
  <Words>0</Words>
  <Application>Microsoft Office PowerPoint</Application>
  <PresentationFormat>On-screen Show (16:9)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Arial-BoldMT</vt:lpstr>
      <vt:lpstr>Calibri</vt:lpstr>
      <vt:lpstr>Wingdings</vt:lpstr>
      <vt:lpstr>UNMC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</dc:creator>
  <cp:lastModifiedBy>Koster, Chuck</cp:lastModifiedBy>
  <cp:revision>58</cp:revision>
  <dcterms:created xsi:type="dcterms:W3CDTF">2014-09-17T15:14:42Z</dcterms:created>
  <dcterms:modified xsi:type="dcterms:W3CDTF">2025-02-13T20:44:28Z</dcterms:modified>
</cp:coreProperties>
</file>