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19"/>
  </p:notesMasterIdLst>
  <p:sldIdLst>
    <p:sldId id="325" r:id="rId2"/>
    <p:sldId id="326" r:id="rId3"/>
    <p:sldId id="272" r:id="rId4"/>
    <p:sldId id="273" r:id="rId5"/>
    <p:sldId id="274" r:id="rId6"/>
    <p:sldId id="268" r:id="rId7"/>
    <p:sldId id="267" r:id="rId8"/>
    <p:sldId id="269" r:id="rId9"/>
    <p:sldId id="270" r:id="rId10"/>
    <p:sldId id="271" r:id="rId11"/>
    <p:sldId id="323" r:id="rId12"/>
    <p:sldId id="275" r:id="rId13"/>
    <p:sldId id="324" r:id="rId14"/>
    <p:sldId id="327" r:id="rId15"/>
    <p:sldId id="305" r:id="rId16"/>
    <p:sldId id="328" r:id="rId17"/>
    <p:sldId id="25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713"/>
    <a:srgbClr val="AD122A"/>
    <a:srgbClr val="A2B526"/>
    <a:srgbClr val="303B42"/>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82726" autoAdjust="0"/>
  </p:normalViewPr>
  <p:slideViewPr>
    <p:cSldViewPr snapToGrid="0" snapToObjects="1">
      <p:cViewPr varScale="1">
        <p:scale>
          <a:sx n="94" d="100"/>
          <a:sy n="94" d="100"/>
        </p:scale>
        <p:origin x="23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F9A10-BEF6-453A-99CC-F8812B8F48E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43E655B-CAF0-499E-AB71-4A1F011B108E}">
      <dgm:prSet custT="1"/>
      <dgm:spPr/>
      <dgm:t>
        <a:bodyPr/>
        <a:lstStyle/>
        <a:p>
          <a:r>
            <a:rPr lang="en-US" sz="2400" dirty="0"/>
            <a:t>Prepare mentally through reflection</a:t>
          </a:r>
        </a:p>
      </dgm:t>
    </dgm:pt>
    <dgm:pt modelId="{628D11F0-43EF-4DD5-B379-FF762A9B782F}" type="parTrans" cxnId="{00CCCAE9-FD4E-4793-8102-82B7C74F142E}">
      <dgm:prSet/>
      <dgm:spPr/>
      <dgm:t>
        <a:bodyPr/>
        <a:lstStyle/>
        <a:p>
          <a:endParaRPr lang="en-US"/>
        </a:p>
      </dgm:t>
    </dgm:pt>
    <dgm:pt modelId="{42932DFD-F64E-4951-8D63-34A056AA13B4}" type="sibTrans" cxnId="{00CCCAE9-FD4E-4793-8102-82B7C74F142E}">
      <dgm:prSet/>
      <dgm:spPr/>
      <dgm:t>
        <a:bodyPr/>
        <a:lstStyle/>
        <a:p>
          <a:endParaRPr lang="en-US"/>
        </a:p>
      </dgm:t>
    </dgm:pt>
    <dgm:pt modelId="{892B18C9-7F98-4317-BA17-4E3816A24D06}">
      <dgm:prSet custT="1"/>
      <dgm:spPr/>
      <dgm:t>
        <a:bodyPr/>
        <a:lstStyle/>
        <a:p>
          <a:r>
            <a:rPr lang="en-US" sz="1800" dirty="0"/>
            <a:t>The purpose of performance appraisals is to reflect on the past year, celebrate the wins, identify what you can do better next year to serve the team, organization, and community.</a:t>
          </a:r>
        </a:p>
      </dgm:t>
    </dgm:pt>
    <dgm:pt modelId="{1392B63D-24A7-41F8-A4C3-78B701E7EA8A}" type="parTrans" cxnId="{DC56D861-65B9-40D8-9EDD-04E9FA8C2CDB}">
      <dgm:prSet/>
      <dgm:spPr/>
      <dgm:t>
        <a:bodyPr/>
        <a:lstStyle/>
        <a:p>
          <a:endParaRPr lang="en-US"/>
        </a:p>
      </dgm:t>
    </dgm:pt>
    <dgm:pt modelId="{E5CA2BAC-D5AA-457D-882E-180008256FD7}" type="sibTrans" cxnId="{DC56D861-65B9-40D8-9EDD-04E9FA8C2CDB}">
      <dgm:prSet/>
      <dgm:spPr/>
      <dgm:t>
        <a:bodyPr/>
        <a:lstStyle/>
        <a:p>
          <a:endParaRPr lang="en-US"/>
        </a:p>
      </dgm:t>
    </dgm:pt>
    <dgm:pt modelId="{3A3F2A81-775D-48D1-9B5B-39D41D17E008}">
      <dgm:prSet custT="1"/>
      <dgm:spPr/>
      <dgm:t>
        <a:bodyPr/>
        <a:lstStyle/>
        <a:p>
          <a:endParaRPr lang="en-US" sz="1800" dirty="0"/>
        </a:p>
      </dgm:t>
    </dgm:pt>
    <dgm:pt modelId="{64EEA990-66B0-42B1-81E9-D0E08E32CBC3}" type="parTrans" cxnId="{B1FEBFA8-CC5C-4BA7-B09B-10BC8C0A89B0}">
      <dgm:prSet/>
      <dgm:spPr/>
      <dgm:t>
        <a:bodyPr/>
        <a:lstStyle/>
        <a:p>
          <a:endParaRPr lang="en-US"/>
        </a:p>
      </dgm:t>
    </dgm:pt>
    <dgm:pt modelId="{BD83A89D-F0FE-4BE2-8936-387B89D61CE4}" type="sibTrans" cxnId="{B1FEBFA8-CC5C-4BA7-B09B-10BC8C0A89B0}">
      <dgm:prSet/>
      <dgm:spPr/>
      <dgm:t>
        <a:bodyPr/>
        <a:lstStyle/>
        <a:p>
          <a:endParaRPr lang="en-US"/>
        </a:p>
      </dgm:t>
    </dgm:pt>
    <dgm:pt modelId="{5297AD79-AA2D-448F-93B2-7CE58FABC2CD}">
      <dgm:prSet custT="1"/>
      <dgm:spPr/>
      <dgm:t>
        <a:bodyPr/>
        <a:lstStyle/>
        <a:p>
          <a:r>
            <a:rPr lang="en-US" sz="1800" dirty="0"/>
            <a:t>Stay curious – your peer appraisals and manager’s appraisal include valuable feedback from other perspectives. Staying curious ensures you will hear, receive, and apply the feedback you receive. </a:t>
          </a:r>
        </a:p>
      </dgm:t>
    </dgm:pt>
    <dgm:pt modelId="{F6B83FA3-5C8F-4C07-B9B1-C3A87356D041}" type="parTrans" cxnId="{4A4424E0-93A5-4A91-9139-04D558D2CB3B}">
      <dgm:prSet/>
      <dgm:spPr/>
      <dgm:t>
        <a:bodyPr/>
        <a:lstStyle/>
        <a:p>
          <a:endParaRPr lang="en-US"/>
        </a:p>
      </dgm:t>
    </dgm:pt>
    <dgm:pt modelId="{256C3745-C2F8-42C8-BCB1-BADA01BF76D9}" type="sibTrans" cxnId="{4A4424E0-93A5-4A91-9139-04D558D2CB3B}">
      <dgm:prSet/>
      <dgm:spPr/>
      <dgm:t>
        <a:bodyPr/>
        <a:lstStyle/>
        <a:p>
          <a:endParaRPr lang="en-US"/>
        </a:p>
      </dgm:t>
    </dgm:pt>
    <dgm:pt modelId="{8F3F61CE-2325-4585-A2E8-F38E180164AB}">
      <dgm:prSet custT="1"/>
      <dgm:spPr/>
      <dgm:t>
        <a:bodyPr/>
        <a:lstStyle/>
        <a:p>
          <a:r>
            <a:rPr lang="en-US" sz="1800" dirty="0"/>
            <a:t>Reflection turns experience into insight – if you want to get better, reflecting on the past and identify opportunities for improvement is required.</a:t>
          </a:r>
        </a:p>
      </dgm:t>
    </dgm:pt>
    <dgm:pt modelId="{91EF90FE-1052-43FD-8817-E609E3DAFBDB}" type="parTrans" cxnId="{597EF889-6E66-4B0A-92D9-7829499FECC9}">
      <dgm:prSet/>
      <dgm:spPr/>
      <dgm:t>
        <a:bodyPr/>
        <a:lstStyle/>
        <a:p>
          <a:endParaRPr lang="en-US"/>
        </a:p>
      </dgm:t>
    </dgm:pt>
    <dgm:pt modelId="{C448DF22-781E-4839-B987-42B5E9AA7904}" type="sibTrans" cxnId="{597EF889-6E66-4B0A-92D9-7829499FECC9}">
      <dgm:prSet/>
      <dgm:spPr/>
      <dgm:t>
        <a:bodyPr/>
        <a:lstStyle/>
        <a:p>
          <a:endParaRPr lang="en-US"/>
        </a:p>
      </dgm:t>
    </dgm:pt>
    <dgm:pt modelId="{5B6417D2-715F-4EFF-9D86-C162B9CEB2E0}" type="pres">
      <dgm:prSet presAssocID="{10DF9A10-BEF6-453A-99CC-F8812B8F48E1}" presName="linear" presStyleCnt="0">
        <dgm:presLayoutVars>
          <dgm:animLvl val="lvl"/>
          <dgm:resizeHandles val="exact"/>
        </dgm:presLayoutVars>
      </dgm:prSet>
      <dgm:spPr/>
    </dgm:pt>
    <dgm:pt modelId="{C7009437-71F6-4135-BAF9-0DB3172207AD}" type="pres">
      <dgm:prSet presAssocID="{843E655B-CAF0-499E-AB71-4A1F011B108E}" presName="parentText" presStyleLbl="node1" presStyleIdx="0" presStyleCnt="1" custLinFactNeighborY="-46349">
        <dgm:presLayoutVars>
          <dgm:chMax val="0"/>
          <dgm:bulletEnabled val="1"/>
        </dgm:presLayoutVars>
      </dgm:prSet>
      <dgm:spPr/>
    </dgm:pt>
    <dgm:pt modelId="{46F57590-F522-4D6A-842F-C6544455F97B}" type="pres">
      <dgm:prSet presAssocID="{843E655B-CAF0-499E-AB71-4A1F011B108E}" presName="childText" presStyleLbl="revTx" presStyleIdx="0" presStyleCnt="1" custScaleY="94209" custLinFactNeighborY="3255">
        <dgm:presLayoutVars>
          <dgm:bulletEnabled val="1"/>
        </dgm:presLayoutVars>
      </dgm:prSet>
      <dgm:spPr/>
    </dgm:pt>
  </dgm:ptLst>
  <dgm:cxnLst>
    <dgm:cxn modelId="{DC56D861-65B9-40D8-9EDD-04E9FA8C2CDB}" srcId="{843E655B-CAF0-499E-AB71-4A1F011B108E}" destId="{892B18C9-7F98-4317-BA17-4E3816A24D06}" srcOrd="0" destOrd="0" parTransId="{1392B63D-24A7-41F8-A4C3-78B701E7EA8A}" sibTransId="{E5CA2BAC-D5AA-457D-882E-180008256FD7}"/>
    <dgm:cxn modelId="{DEC06C45-BDD2-4069-8174-E9E60781C2DF}" type="presOf" srcId="{5297AD79-AA2D-448F-93B2-7CE58FABC2CD}" destId="{46F57590-F522-4D6A-842F-C6544455F97B}" srcOrd="0" destOrd="1" presId="urn:microsoft.com/office/officeart/2005/8/layout/vList2"/>
    <dgm:cxn modelId="{597EF889-6E66-4B0A-92D9-7829499FECC9}" srcId="{843E655B-CAF0-499E-AB71-4A1F011B108E}" destId="{8F3F61CE-2325-4585-A2E8-F38E180164AB}" srcOrd="2" destOrd="0" parTransId="{91EF90FE-1052-43FD-8817-E609E3DAFBDB}" sibTransId="{C448DF22-781E-4839-B987-42B5E9AA7904}"/>
    <dgm:cxn modelId="{431951A3-95DF-46E7-B168-38525ECA25A0}" type="presOf" srcId="{8F3F61CE-2325-4585-A2E8-F38E180164AB}" destId="{46F57590-F522-4D6A-842F-C6544455F97B}" srcOrd="0" destOrd="2" presId="urn:microsoft.com/office/officeart/2005/8/layout/vList2"/>
    <dgm:cxn modelId="{CBB523A7-2B48-48BD-985C-416159692BEF}" type="presOf" srcId="{10DF9A10-BEF6-453A-99CC-F8812B8F48E1}" destId="{5B6417D2-715F-4EFF-9D86-C162B9CEB2E0}" srcOrd="0" destOrd="0" presId="urn:microsoft.com/office/officeart/2005/8/layout/vList2"/>
    <dgm:cxn modelId="{B1FEBFA8-CC5C-4BA7-B09B-10BC8C0A89B0}" srcId="{843E655B-CAF0-499E-AB71-4A1F011B108E}" destId="{3A3F2A81-775D-48D1-9B5B-39D41D17E008}" srcOrd="3" destOrd="0" parTransId="{64EEA990-66B0-42B1-81E9-D0E08E32CBC3}" sibTransId="{BD83A89D-F0FE-4BE2-8936-387B89D61CE4}"/>
    <dgm:cxn modelId="{C4481AC8-5D3B-4127-AA75-556DD3A968A1}" type="presOf" srcId="{3A3F2A81-775D-48D1-9B5B-39D41D17E008}" destId="{46F57590-F522-4D6A-842F-C6544455F97B}" srcOrd="0" destOrd="3" presId="urn:microsoft.com/office/officeart/2005/8/layout/vList2"/>
    <dgm:cxn modelId="{4A4424E0-93A5-4A91-9139-04D558D2CB3B}" srcId="{843E655B-CAF0-499E-AB71-4A1F011B108E}" destId="{5297AD79-AA2D-448F-93B2-7CE58FABC2CD}" srcOrd="1" destOrd="0" parTransId="{F6B83FA3-5C8F-4C07-B9B1-C3A87356D041}" sibTransId="{256C3745-C2F8-42C8-BCB1-BADA01BF76D9}"/>
    <dgm:cxn modelId="{0FC260E4-A10C-450B-B3D9-DB8D1E1FB3A0}" type="presOf" srcId="{892B18C9-7F98-4317-BA17-4E3816A24D06}" destId="{46F57590-F522-4D6A-842F-C6544455F97B}" srcOrd="0" destOrd="0" presId="urn:microsoft.com/office/officeart/2005/8/layout/vList2"/>
    <dgm:cxn modelId="{00CCCAE9-FD4E-4793-8102-82B7C74F142E}" srcId="{10DF9A10-BEF6-453A-99CC-F8812B8F48E1}" destId="{843E655B-CAF0-499E-AB71-4A1F011B108E}" srcOrd="0" destOrd="0" parTransId="{628D11F0-43EF-4DD5-B379-FF762A9B782F}" sibTransId="{42932DFD-F64E-4951-8D63-34A056AA13B4}"/>
    <dgm:cxn modelId="{BC5D06ED-384C-4F7F-A12F-DEB1489009D0}" type="presOf" srcId="{843E655B-CAF0-499E-AB71-4A1F011B108E}" destId="{C7009437-71F6-4135-BAF9-0DB3172207AD}" srcOrd="0" destOrd="0" presId="urn:microsoft.com/office/officeart/2005/8/layout/vList2"/>
    <dgm:cxn modelId="{E32E3C52-03E9-48E8-9019-272FD4A2A2F5}" type="presParOf" srcId="{5B6417D2-715F-4EFF-9D86-C162B9CEB2E0}" destId="{C7009437-71F6-4135-BAF9-0DB3172207AD}" srcOrd="0" destOrd="0" presId="urn:microsoft.com/office/officeart/2005/8/layout/vList2"/>
    <dgm:cxn modelId="{73D6DFB6-6E40-4F85-8C24-F895F6FE360F}" type="presParOf" srcId="{5B6417D2-715F-4EFF-9D86-C162B9CEB2E0}" destId="{46F57590-F522-4D6A-842F-C6544455F97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D86668-7D97-4A35-9EA0-7B48D8C8EB9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9F07ABD7-5F65-4BD3-96D9-0FE88D74A1FF}">
      <dgm:prSet/>
      <dgm:spPr/>
      <dgm:t>
        <a:bodyPr/>
        <a:lstStyle/>
        <a:p>
          <a:pPr rtl="0"/>
          <a:r>
            <a:rPr lang="en-US"/>
            <a:t>Discuss performance over the past year</a:t>
          </a:r>
        </a:p>
      </dgm:t>
    </dgm:pt>
    <dgm:pt modelId="{DA09BD2C-0E9F-45E9-B6A7-52E3D66546F1}" type="parTrans" cxnId="{A1CB385D-9C68-4E76-B32B-A8CFDDBAC7D0}">
      <dgm:prSet/>
      <dgm:spPr/>
      <dgm:t>
        <a:bodyPr/>
        <a:lstStyle/>
        <a:p>
          <a:endParaRPr lang="en-US"/>
        </a:p>
      </dgm:t>
    </dgm:pt>
    <dgm:pt modelId="{80530478-E0FB-4660-89E2-268049D1BC63}" type="sibTrans" cxnId="{A1CB385D-9C68-4E76-B32B-A8CFDDBAC7D0}">
      <dgm:prSet/>
      <dgm:spPr/>
      <dgm:t>
        <a:bodyPr/>
        <a:lstStyle/>
        <a:p>
          <a:endParaRPr lang="en-US"/>
        </a:p>
      </dgm:t>
    </dgm:pt>
    <dgm:pt modelId="{98838BBE-3619-44E7-8187-AEA418157E82}">
      <dgm:prSet/>
      <dgm:spPr/>
      <dgm:t>
        <a:bodyPr/>
        <a:lstStyle/>
        <a:p>
          <a:pPr rtl="0"/>
          <a:r>
            <a:rPr lang="en-US" dirty="0"/>
            <a:t>Set up performance expectations and professional development for the next year</a:t>
          </a:r>
        </a:p>
      </dgm:t>
    </dgm:pt>
    <dgm:pt modelId="{49614F1B-4CCB-4276-B5BB-AB3F25EBDBE9}" type="parTrans" cxnId="{469104BA-E915-4B4F-9E69-43611BF3C8E8}">
      <dgm:prSet/>
      <dgm:spPr/>
      <dgm:t>
        <a:bodyPr/>
        <a:lstStyle/>
        <a:p>
          <a:endParaRPr lang="en-US"/>
        </a:p>
      </dgm:t>
    </dgm:pt>
    <dgm:pt modelId="{5B71A888-4FFE-4ECD-B533-7C46B4281B89}" type="sibTrans" cxnId="{469104BA-E915-4B4F-9E69-43611BF3C8E8}">
      <dgm:prSet/>
      <dgm:spPr/>
      <dgm:t>
        <a:bodyPr/>
        <a:lstStyle/>
        <a:p>
          <a:endParaRPr lang="en-US"/>
        </a:p>
      </dgm:t>
    </dgm:pt>
    <dgm:pt modelId="{D5307E07-B583-4DA3-B136-C554DF8B0EFC}">
      <dgm:prSet/>
      <dgm:spPr/>
      <dgm:t>
        <a:bodyPr/>
        <a:lstStyle/>
        <a:p>
          <a:pPr rtl="0"/>
          <a:r>
            <a:rPr lang="en-US" dirty="0"/>
            <a:t>Stay curious and be sure to remember to listen for understanding in the meeting</a:t>
          </a:r>
        </a:p>
      </dgm:t>
    </dgm:pt>
    <dgm:pt modelId="{AEDD34A7-FC2D-4239-A4BE-2E75EE88D7C6}" type="parTrans" cxnId="{EA1F8DD7-0E17-4774-8A45-CF626B490D05}">
      <dgm:prSet/>
      <dgm:spPr/>
      <dgm:t>
        <a:bodyPr/>
        <a:lstStyle/>
        <a:p>
          <a:endParaRPr lang="en-US"/>
        </a:p>
      </dgm:t>
    </dgm:pt>
    <dgm:pt modelId="{FAF543A2-DEE9-4491-AE84-02A43D83E782}" type="sibTrans" cxnId="{EA1F8DD7-0E17-4774-8A45-CF626B490D05}">
      <dgm:prSet/>
      <dgm:spPr/>
      <dgm:t>
        <a:bodyPr/>
        <a:lstStyle/>
        <a:p>
          <a:endParaRPr lang="en-US"/>
        </a:p>
      </dgm:t>
    </dgm:pt>
    <dgm:pt modelId="{6EA12AF0-2BAB-424E-8945-CBE3DD747A0A}">
      <dgm:prSet/>
      <dgm:spPr/>
      <dgm:t>
        <a:bodyPr/>
        <a:lstStyle/>
        <a:p>
          <a:pPr rtl="0"/>
          <a:r>
            <a:rPr lang="en-US" dirty="0"/>
            <a:t>Acknowledge your appraisal in Workday</a:t>
          </a:r>
        </a:p>
      </dgm:t>
    </dgm:pt>
    <dgm:pt modelId="{82CA4A2F-A89B-4613-A739-F1306CE1913E}" type="parTrans" cxnId="{9A0950F0-5329-4461-8FC5-3E5D587FA266}">
      <dgm:prSet/>
      <dgm:spPr/>
      <dgm:t>
        <a:bodyPr/>
        <a:lstStyle/>
        <a:p>
          <a:endParaRPr lang="en-US"/>
        </a:p>
      </dgm:t>
    </dgm:pt>
    <dgm:pt modelId="{9A3C6DE6-6E12-45D7-8E89-0B74F20324D4}" type="sibTrans" cxnId="{9A0950F0-5329-4461-8FC5-3E5D587FA266}">
      <dgm:prSet/>
      <dgm:spPr/>
      <dgm:t>
        <a:bodyPr/>
        <a:lstStyle/>
        <a:p>
          <a:endParaRPr lang="en-US"/>
        </a:p>
      </dgm:t>
    </dgm:pt>
    <dgm:pt modelId="{B0CE66D8-EDB2-47EA-9DAA-0C983F09F615}" type="pres">
      <dgm:prSet presAssocID="{9DD86668-7D97-4A35-9EA0-7B48D8C8EB91}" presName="Name0" presStyleCnt="0">
        <dgm:presLayoutVars>
          <dgm:chMax val="7"/>
          <dgm:chPref val="7"/>
          <dgm:dir/>
        </dgm:presLayoutVars>
      </dgm:prSet>
      <dgm:spPr/>
    </dgm:pt>
    <dgm:pt modelId="{9A339D29-2A6C-4B6F-9199-878FA50190BB}" type="pres">
      <dgm:prSet presAssocID="{9DD86668-7D97-4A35-9EA0-7B48D8C8EB91}" presName="Name1" presStyleCnt="0"/>
      <dgm:spPr/>
    </dgm:pt>
    <dgm:pt modelId="{C681D07B-0A6C-46DE-9CD0-E8E13A8F98A9}" type="pres">
      <dgm:prSet presAssocID="{9DD86668-7D97-4A35-9EA0-7B48D8C8EB91}" presName="cycle" presStyleCnt="0"/>
      <dgm:spPr/>
    </dgm:pt>
    <dgm:pt modelId="{54667114-E73D-4677-B644-25204446F717}" type="pres">
      <dgm:prSet presAssocID="{9DD86668-7D97-4A35-9EA0-7B48D8C8EB91}" presName="srcNode" presStyleLbl="node1" presStyleIdx="0" presStyleCnt="4"/>
      <dgm:spPr/>
    </dgm:pt>
    <dgm:pt modelId="{1240A22A-C6D1-4D64-A968-09FC2269A7D5}" type="pres">
      <dgm:prSet presAssocID="{9DD86668-7D97-4A35-9EA0-7B48D8C8EB91}" presName="conn" presStyleLbl="parChTrans1D2" presStyleIdx="0" presStyleCnt="1"/>
      <dgm:spPr/>
    </dgm:pt>
    <dgm:pt modelId="{42FD349C-3F68-4282-A424-4C07DAED3BBD}" type="pres">
      <dgm:prSet presAssocID="{9DD86668-7D97-4A35-9EA0-7B48D8C8EB91}" presName="extraNode" presStyleLbl="node1" presStyleIdx="0" presStyleCnt="4"/>
      <dgm:spPr/>
    </dgm:pt>
    <dgm:pt modelId="{A37937C1-4B7D-4F0F-9376-06585ED7C308}" type="pres">
      <dgm:prSet presAssocID="{9DD86668-7D97-4A35-9EA0-7B48D8C8EB91}" presName="dstNode" presStyleLbl="node1" presStyleIdx="0" presStyleCnt="4"/>
      <dgm:spPr/>
    </dgm:pt>
    <dgm:pt modelId="{A0845692-2E4E-4073-911F-37FC8271F37B}" type="pres">
      <dgm:prSet presAssocID="{9F07ABD7-5F65-4BD3-96D9-0FE88D74A1FF}" presName="text_1" presStyleLbl="node1" presStyleIdx="0" presStyleCnt="4">
        <dgm:presLayoutVars>
          <dgm:bulletEnabled val="1"/>
        </dgm:presLayoutVars>
      </dgm:prSet>
      <dgm:spPr/>
    </dgm:pt>
    <dgm:pt modelId="{5216EFB2-0BED-48A5-BFC1-D60EAEDF2E18}" type="pres">
      <dgm:prSet presAssocID="{9F07ABD7-5F65-4BD3-96D9-0FE88D74A1FF}" presName="accent_1" presStyleCnt="0"/>
      <dgm:spPr/>
    </dgm:pt>
    <dgm:pt modelId="{071AECDB-1370-4B45-803F-3095E5014C4A}" type="pres">
      <dgm:prSet presAssocID="{9F07ABD7-5F65-4BD3-96D9-0FE88D74A1FF}" presName="accentRepeatNode" presStyleLbl="solidFgAcc1" presStyleIdx="0" presStyleCnt="4"/>
      <dgm:spPr/>
    </dgm:pt>
    <dgm:pt modelId="{AB614990-820D-4DD2-8429-788231AF1BAA}" type="pres">
      <dgm:prSet presAssocID="{98838BBE-3619-44E7-8187-AEA418157E82}" presName="text_2" presStyleLbl="node1" presStyleIdx="1" presStyleCnt="4">
        <dgm:presLayoutVars>
          <dgm:bulletEnabled val="1"/>
        </dgm:presLayoutVars>
      </dgm:prSet>
      <dgm:spPr/>
    </dgm:pt>
    <dgm:pt modelId="{F11EA93A-01DB-4604-B1FA-85775227486F}" type="pres">
      <dgm:prSet presAssocID="{98838BBE-3619-44E7-8187-AEA418157E82}" presName="accent_2" presStyleCnt="0"/>
      <dgm:spPr/>
    </dgm:pt>
    <dgm:pt modelId="{C9F523B1-8191-4D76-ACD0-2EA1B63D105C}" type="pres">
      <dgm:prSet presAssocID="{98838BBE-3619-44E7-8187-AEA418157E82}" presName="accentRepeatNode" presStyleLbl="solidFgAcc1" presStyleIdx="1" presStyleCnt="4"/>
      <dgm:spPr/>
    </dgm:pt>
    <dgm:pt modelId="{BD11111E-8897-4FAD-95EA-04CC39221D76}" type="pres">
      <dgm:prSet presAssocID="{D5307E07-B583-4DA3-B136-C554DF8B0EFC}" presName="text_3" presStyleLbl="node1" presStyleIdx="2" presStyleCnt="4">
        <dgm:presLayoutVars>
          <dgm:bulletEnabled val="1"/>
        </dgm:presLayoutVars>
      </dgm:prSet>
      <dgm:spPr/>
    </dgm:pt>
    <dgm:pt modelId="{410A7420-A0FF-48D2-9028-EAD1A4CE076D}" type="pres">
      <dgm:prSet presAssocID="{D5307E07-B583-4DA3-B136-C554DF8B0EFC}" presName="accent_3" presStyleCnt="0"/>
      <dgm:spPr/>
    </dgm:pt>
    <dgm:pt modelId="{66C84AA0-B552-40EE-927D-24BD38F817E6}" type="pres">
      <dgm:prSet presAssocID="{D5307E07-B583-4DA3-B136-C554DF8B0EFC}" presName="accentRepeatNode" presStyleLbl="solidFgAcc1" presStyleIdx="2" presStyleCnt="4"/>
      <dgm:spPr/>
    </dgm:pt>
    <dgm:pt modelId="{0EE198BE-3F20-451E-A896-85EC0FF7207A}" type="pres">
      <dgm:prSet presAssocID="{6EA12AF0-2BAB-424E-8945-CBE3DD747A0A}" presName="text_4" presStyleLbl="node1" presStyleIdx="3" presStyleCnt="4">
        <dgm:presLayoutVars>
          <dgm:bulletEnabled val="1"/>
        </dgm:presLayoutVars>
      </dgm:prSet>
      <dgm:spPr/>
    </dgm:pt>
    <dgm:pt modelId="{0EA78CF7-C0C1-4C02-8CB3-B1E14189C4BA}" type="pres">
      <dgm:prSet presAssocID="{6EA12AF0-2BAB-424E-8945-CBE3DD747A0A}" presName="accent_4" presStyleCnt="0"/>
      <dgm:spPr/>
    </dgm:pt>
    <dgm:pt modelId="{8BAF5650-9104-46F4-94C1-E34D128DB303}" type="pres">
      <dgm:prSet presAssocID="{6EA12AF0-2BAB-424E-8945-CBE3DD747A0A}" presName="accentRepeatNode" presStyleLbl="solidFgAcc1" presStyleIdx="3" presStyleCnt="4"/>
      <dgm:spPr/>
    </dgm:pt>
  </dgm:ptLst>
  <dgm:cxnLst>
    <dgm:cxn modelId="{CAF27F0B-2C9E-4D4C-983E-B52C0FBC4454}" type="presOf" srcId="{9DD86668-7D97-4A35-9EA0-7B48D8C8EB91}" destId="{B0CE66D8-EDB2-47EA-9DAA-0C983F09F615}" srcOrd="0" destOrd="0" presId="urn:microsoft.com/office/officeart/2008/layout/VerticalCurvedList"/>
    <dgm:cxn modelId="{A1CB385D-9C68-4E76-B32B-A8CFDDBAC7D0}" srcId="{9DD86668-7D97-4A35-9EA0-7B48D8C8EB91}" destId="{9F07ABD7-5F65-4BD3-96D9-0FE88D74A1FF}" srcOrd="0" destOrd="0" parTransId="{DA09BD2C-0E9F-45E9-B6A7-52E3D66546F1}" sibTransId="{80530478-E0FB-4660-89E2-268049D1BC63}"/>
    <dgm:cxn modelId="{C7938E4A-9FB9-49B1-A6AB-AB56B528C023}" type="presOf" srcId="{6EA12AF0-2BAB-424E-8945-CBE3DD747A0A}" destId="{0EE198BE-3F20-451E-A896-85EC0FF7207A}" srcOrd="0" destOrd="0" presId="urn:microsoft.com/office/officeart/2008/layout/VerticalCurvedList"/>
    <dgm:cxn modelId="{2F42C957-8377-4902-BD8F-542C28305E8C}" type="presOf" srcId="{80530478-E0FB-4660-89E2-268049D1BC63}" destId="{1240A22A-C6D1-4D64-A968-09FC2269A7D5}" srcOrd="0" destOrd="0" presId="urn:microsoft.com/office/officeart/2008/layout/VerticalCurvedList"/>
    <dgm:cxn modelId="{DEC06581-3B64-495F-BC93-3EC873202D11}" type="presOf" srcId="{9F07ABD7-5F65-4BD3-96D9-0FE88D74A1FF}" destId="{A0845692-2E4E-4073-911F-37FC8271F37B}" srcOrd="0" destOrd="0" presId="urn:microsoft.com/office/officeart/2008/layout/VerticalCurvedList"/>
    <dgm:cxn modelId="{630C068F-9189-4535-A1F2-D9A273B3684D}" type="presOf" srcId="{98838BBE-3619-44E7-8187-AEA418157E82}" destId="{AB614990-820D-4DD2-8429-788231AF1BAA}" srcOrd="0" destOrd="0" presId="urn:microsoft.com/office/officeart/2008/layout/VerticalCurvedList"/>
    <dgm:cxn modelId="{469104BA-E915-4B4F-9E69-43611BF3C8E8}" srcId="{9DD86668-7D97-4A35-9EA0-7B48D8C8EB91}" destId="{98838BBE-3619-44E7-8187-AEA418157E82}" srcOrd="1" destOrd="0" parTransId="{49614F1B-4CCB-4276-B5BB-AB3F25EBDBE9}" sibTransId="{5B71A888-4FFE-4ECD-B533-7C46B4281B89}"/>
    <dgm:cxn modelId="{EA1F8DD7-0E17-4774-8A45-CF626B490D05}" srcId="{9DD86668-7D97-4A35-9EA0-7B48D8C8EB91}" destId="{D5307E07-B583-4DA3-B136-C554DF8B0EFC}" srcOrd="2" destOrd="0" parTransId="{AEDD34A7-FC2D-4239-A4BE-2E75EE88D7C6}" sibTransId="{FAF543A2-DEE9-4491-AE84-02A43D83E782}"/>
    <dgm:cxn modelId="{9A0950F0-5329-4461-8FC5-3E5D587FA266}" srcId="{9DD86668-7D97-4A35-9EA0-7B48D8C8EB91}" destId="{6EA12AF0-2BAB-424E-8945-CBE3DD747A0A}" srcOrd="3" destOrd="0" parTransId="{82CA4A2F-A89B-4613-A739-F1306CE1913E}" sibTransId="{9A3C6DE6-6E12-45D7-8E89-0B74F20324D4}"/>
    <dgm:cxn modelId="{2EB5F8FD-B1B4-48C1-9DDA-73E5C68EA8D5}" type="presOf" srcId="{D5307E07-B583-4DA3-B136-C554DF8B0EFC}" destId="{BD11111E-8897-4FAD-95EA-04CC39221D76}" srcOrd="0" destOrd="0" presId="urn:microsoft.com/office/officeart/2008/layout/VerticalCurvedList"/>
    <dgm:cxn modelId="{CFBB6262-C79C-43FA-92C1-25C8A01B2829}" type="presParOf" srcId="{B0CE66D8-EDB2-47EA-9DAA-0C983F09F615}" destId="{9A339D29-2A6C-4B6F-9199-878FA50190BB}" srcOrd="0" destOrd="0" presId="urn:microsoft.com/office/officeart/2008/layout/VerticalCurvedList"/>
    <dgm:cxn modelId="{FBA2B695-3F39-41F8-9A71-5E51628ABA1C}" type="presParOf" srcId="{9A339D29-2A6C-4B6F-9199-878FA50190BB}" destId="{C681D07B-0A6C-46DE-9CD0-E8E13A8F98A9}" srcOrd="0" destOrd="0" presId="urn:microsoft.com/office/officeart/2008/layout/VerticalCurvedList"/>
    <dgm:cxn modelId="{49874C14-6669-4BB8-8CA9-467DFE71E3CF}" type="presParOf" srcId="{C681D07B-0A6C-46DE-9CD0-E8E13A8F98A9}" destId="{54667114-E73D-4677-B644-25204446F717}" srcOrd="0" destOrd="0" presId="urn:microsoft.com/office/officeart/2008/layout/VerticalCurvedList"/>
    <dgm:cxn modelId="{30E9CD6E-BE99-4803-8EF7-974FE21A9E6F}" type="presParOf" srcId="{C681D07B-0A6C-46DE-9CD0-E8E13A8F98A9}" destId="{1240A22A-C6D1-4D64-A968-09FC2269A7D5}" srcOrd="1" destOrd="0" presId="urn:microsoft.com/office/officeart/2008/layout/VerticalCurvedList"/>
    <dgm:cxn modelId="{C4DA2E41-A046-4B56-B93D-01C117AE38BF}" type="presParOf" srcId="{C681D07B-0A6C-46DE-9CD0-E8E13A8F98A9}" destId="{42FD349C-3F68-4282-A424-4C07DAED3BBD}" srcOrd="2" destOrd="0" presId="urn:microsoft.com/office/officeart/2008/layout/VerticalCurvedList"/>
    <dgm:cxn modelId="{DAD87C1D-0015-44C3-90B3-293E721DE51F}" type="presParOf" srcId="{C681D07B-0A6C-46DE-9CD0-E8E13A8F98A9}" destId="{A37937C1-4B7D-4F0F-9376-06585ED7C308}" srcOrd="3" destOrd="0" presId="urn:microsoft.com/office/officeart/2008/layout/VerticalCurvedList"/>
    <dgm:cxn modelId="{6D36B4D9-8133-43DA-A91A-FE299F8A9DC7}" type="presParOf" srcId="{9A339D29-2A6C-4B6F-9199-878FA50190BB}" destId="{A0845692-2E4E-4073-911F-37FC8271F37B}" srcOrd="1" destOrd="0" presId="urn:microsoft.com/office/officeart/2008/layout/VerticalCurvedList"/>
    <dgm:cxn modelId="{71C42758-94C7-4BE1-BE98-31B1014F84AD}" type="presParOf" srcId="{9A339D29-2A6C-4B6F-9199-878FA50190BB}" destId="{5216EFB2-0BED-48A5-BFC1-D60EAEDF2E18}" srcOrd="2" destOrd="0" presId="urn:microsoft.com/office/officeart/2008/layout/VerticalCurvedList"/>
    <dgm:cxn modelId="{A6768065-65C7-40EA-A965-CA067CB748DC}" type="presParOf" srcId="{5216EFB2-0BED-48A5-BFC1-D60EAEDF2E18}" destId="{071AECDB-1370-4B45-803F-3095E5014C4A}" srcOrd="0" destOrd="0" presId="urn:microsoft.com/office/officeart/2008/layout/VerticalCurvedList"/>
    <dgm:cxn modelId="{49F1E4C0-7903-4BCF-AF55-E6AB92549862}" type="presParOf" srcId="{9A339D29-2A6C-4B6F-9199-878FA50190BB}" destId="{AB614990-820D-4DD2-8429-788231AF1BAA}" srcOrd="3" destOrd="0" presId="urn:microsoft.com/office/officeart/2008/layout/VerticalCurvedList"/>
    <dgm:cxn modelId="{F709D8F4-4794-4689-8B0E-7E4E0A741B78}" type="presParOf" srcId="{9A339D29-2A6C-4B6F-9199-878FA50190BB}" destId="{F11EA93A-01DB-4604-B1FA-85775227486F}" srcOrd="4" destOrd="0" presId="urn:microsoft.com/office/officeart/2008/layout/VerticalCurvedList"/>
    <dgm:cxn modelId="{354F818E-32D7-49C2-89B6-EF566A6BFF87}" type="presParOf" srcId="{F11EA93A-01DB-4604-B1FA-85775227486F}" destId="{C9F523B1-8191-4D76-ACD0-2EA1B63D105C}" srcOrd="0" destOrd="0" presId="urn:microsoft.com/office/officeart/2008/layout/VerticalCurvedList"/>
    <dgm:cxn modelId="{C8B0C622-DA2C-438C-B4F0-12C44E5293F8}" type="presParOf" srcId="{9A339D29-2A6C-4B6F-9199-878FA50190BB}" destId="{BD11111E-8897-4FAD-95EA-04CC39221D76}" srcOrd="5" destOrd="0" presId="urn:microsoft.com/office/officeart/2008/layout/VerticalCurvedList"/>
    <dgm:cxn modelId="{610C04CB-71D5-4B58-9335-7495FBACBA95}" type="presParOf" srcId="{9A339D29-2A6C-4B6F-9199-878FA50190BB}" destId="{410A7420-A0FF-48D2-9028-EAD1A4CE076D}" srcOrd="6" destOrd="0" presId="urn:microsoft.com/office/officeart/2008/layout/VerticalCurvedList"/>
    <dgm:cxn modelId="{4F08FF83-ACCD-4C49-8221-B9AD7B76A553}" type="presParOf" srcId="{410A7420-A0FF-48D2-9028-EAD1A4CE076D}" destId="{66C84AA0-B552-40EE-927D-24BD38F817E6}" srcOrd="0" destOrd="0" presId="urn:microsoft.com/office/officeart/2008/layout/VerticalCurvedList"/>
    <dgm:cxn modelId="{EBE58D07-A6CB-451A-B856-F5A35B6D957F}" type="presParOf" srcId="{9A339D29-2A6C-4B6F-9199-878FA50190BB}" destId="{0EE198BE-3F20-451E-A896-85EC0FF7207A}" srcOrd="7" destOrd="0" presId="urn:microsoft.com/office/officeart/2008/layout/VerticalCurvedList"/>
    <dgm:cxn modelId="{807FEB94-72E7-4636-9CF9-C4A7A47F2349}" type="presParOf" srcId="{9A339D29-2A6C-4B6F-9199-878FA50190BB}" destId="{0EA78CF7-C0C1-4C02-8CB3-B1E14189C4BA}" srcOrd="8" destOrd="0" presId="urn:microsoft.com/office/officeart/2008/layout/VerticalCurvedList"/>
    <dgm:cxn modelId="{72175EB1-0D23-42D7-BF35-3DC509B3C9C7}" type="presParOf" srcId="{0EA78CF7-C0C1-4C02-8CB3-B1E14189C4BA}" destId="{8BAF5650-9104-46F4-94C1-E34D128DB3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DF9A10-BEF6-453A-99CC-F8812B8F48E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43E655B-CAF0-499E-AB71-4A1F011B108E}">
      <dgm:prSet custT="1"/>
      <dgm:spPr/>
      <dgm:t>
        <a:bodyPr/>
        <a:lstStyle/>
        <a:p>
          <a:r>
            <a:rPr lang="en-US" sz="2400" dirty="0"/>
            <a:t>Collecting &amp; Evaluate the Data </a:t>
          </a:r>
        </a:p>
      </dgm:t>
    </dgm:pt>
    <dgm:pt modelId="{628D11F0-43EF-4DD5-B379-FF762A9B782F}" type="parTrans" cxnId="{00CCCAE9-FD4E-4793-8102-82B7C74F142E}">
      <dgm:prSet/>
      <dgm:spPr/>
      <dgm:t>
        <a:bodyPr/>
        <a:lstStyle/>
        <a:p>
          <a:endParaRPr lang="en-US"/>
        </a:p>
      </dgm:t>
    </dgm:pt>
    <dgm:pt modelId="{42932DFD-F64E-4951-8D63-34A056AA13B4}" type="sibTrans" cxnId="{00CCCAE9-FD4E-4793-8102-82B7C74F142E}">
      <dgm:prSet/>
      <dgm:spPr/>
      <dgm:t>
        <a:bodyPr/>
        <a:lstStyle/>
        <a:p>
          <a:endParaRPr lang="en-US"/>
        </a:p>
      </dgm:t>
    </dgm:pt>
    <dgm:pt modelId="{892B18C9-7F98-4317-BA17-4E3816A24D06}">
      <dgm:prSet custT="1"/>
      <dgm:spPr/>
      <dgm:t>
        <a:bodyPr/>
        <a:lstStyle/>
        <a:p>
          <a:r>
            <a:rPr lang="en-US" sz="1800" dirty="0"/>
            <a:t>Review your job description and the ITEACH values</a:t>
          </a:r>
        </a:p>
      </dgm:t>
    </dgm:pt>
    <dgm:pt modelId="{1392B63D-24A7-41F8-A4C3-78B701E7EA8A}" type="parTrans" cxnId="{DC56D861-65B9-40D8-9EDD-04E9FA8C2CDB}">
      <dgm:prSet/>
      <dgm:spPr/>
      <dgm:t>
        <a:bodyPr/>
        <a:lstStyle/>
        <a:p>
          <a:endParaRPr lang="en-US"/>
        </a:p>
      </dgm:t>
    </dgm:pt>
    <dgm:pt modelId="{E5CA2BAC-D5AA-457D-882E-180008256FD7}" type="sibTrans" cxnId="{DC56D861-65B9-40D8-9EDD-04E9FA8C2CDB}">
      <dgm:prSet/>
      <dgm:spPr/>
      <dgm:t>
        <a:bodyPr/>
        <a:lstStyle/>
        <a:p>
          <a:endParaRPr lang="en-US"/>
        </a:p>
      </dgm:t>
    </dgm:pt>
    <dgm:pt modelId="{3A3F2A81-775D-48D1-9B5B-39D41D17E008}">
      <dgm:prSet custT="1"/>
      <dgm:spPr/>
      <dgm:t>
        <a:bodyPr/>
        <a:lstStyle/>
        <a:p>
          <a:endParaRPr lang="en-US" sz="1800" dirty="0"/>
        </a:p>
      </dgm:t>
    </dgm:pt>
    <dgm:pt modelId="{64EEA990-66B0-42B1-81E9-D0E08E32CBC3}" type="parTrans" cxnId="{B1FEBFA8-CC5C-4BA7-B09B-10BC8C0A89B0}">
      <dgm:prSet/>
      <dgm:spPr/>
      <dgm:t>
        <a:bodyPr/>
        <a:lstStyle/>
        <a:p>
          <a:endParaRPr lang="en-US"/>
        </a:p>
      </dgm:t>
    </dgm:pt>
    <dgm:pt modelId="{BD83A89D-F0FE-4BE2-8936-387B89D61CE4}" type="sibTrans" cxnId="{B1FEBFA8-CC5C-4BA7-B09B-10BC8C0A89B0}">
      <dgm:prSet/>
      <dgm:spPr/>
      <dgm:t>
        <a:bodyPr/>
        <a:lstStyle/>
        <a:p>
          <a:endParaRPr lang="en-US"/>
        </a:p>
      </dgm:t>
    </dgm:pt>
    <dgm:pt modelId="{A8A58D25-27EC-4D60-AE9E-009515965E78}">
      <dgm:prSet custT="1"/>
      <dgm:spPr/>
      <dgm:t>
        <a:bodyPr/>
        <a:lstStyle/>
        <a:p>
          <a:r>
            <a:rPr lang="en-US" sz="1800" dirty="0"/>
            <a:t>Objective data – do you have any objective data that highlights your performance in alignment with the job description and/or ITEACH Values?</a:t>
          </a:r>
        </a:p>
      </dgm:t>
    </dgm:pt>
    <dgm:pt modelId="{BCDA193D-4048-4057-8F2E-A259DE81E44F}" type="parTrans" cxnId="{91601677-D426-47ED-8518-BEE8C8A6FD2F}">
      <dgm:prSet/>
      <dgm:spPr/>
      <dgm:t>
        <a:bodyPr/>
        <a:lstStyle/>
        <a:p>
          <a:endParaRPr lang="en-US"/>
        </a:p>
      </dgm:t>
    </dgm:pt>
    <dgm:pt modelId="{F1AA7702-AE78-4559-AF21-7BE8B7A62BF3}" type="sibTrans" cxnId="{91601677-D426-47ED-8518-BEE8C8A6FD2F}">
      <dgm:prSet/>
      <dgm:spPr/>
      <dgm:t>
        <a:bodyPr/>
        <a:lstStyle/>
        <a:p>
          <a:endParaRPr lang="en-US"/>
        </a:p>
      </dgm:t>
    </dgm:pt>
    <dgm:pt modelId="{D78045A7-3426-4291-8BF8-B531DE0B70A9}">
      <dgm:prSet custT="1"/>
      <dgm:spPr/>
      <dgm:t>
        <a:bodyPr/>
        <a:lstStyle/>
        <a:p>
          <a:r>
            <a:rPr lang="en-US" sz="1800" dirty="0"/>
            <a:t>Critical incidents – what significant actions, events, and/or projects have you contributed to?</a:t>
          </a:r>
        </a:p>
      </dgm:t>
    </dgm:pt>
    <dgm:pt modelId="{54DF5EBB-A475-4910-87F1-75238793A63B}" type="parTrans" cxnId="{56DE7253-BEED-42E9-9753-692928A57A1B}">
      <dgm:prSet/>
      <dgm:spPr/>
      <dgm:t>
        <a:bodyPr/>
        <a:lstStyle/>
        <a:p>
          <a:endParaRPr lang="en-US"/>
        </a:p>
      </dgm:t>
    </dgm:pt>
    <dgm:pt modelId="{994527F2-1342-4CB0-B33D-F42D89C6E234}" type="sibTrans" cxnId="{56DE7253-BEED-42E9-9753-692928A57A1B}">
      <dgm:prSet/>
      <dgm:spPr/>
      <dgm:t>
        <a:bodyPr/>
        <a:lstStyle/>
        <a:p>
          <a:endParaRPr lang="en-US"/>
        </a:p>
      </dgm:t>
    </dgm:pt>
    <dgm:pt modelId="{3C369AEA-3458-4FE4-8184-D3C762242017}">
      <dgm:prSet custT="1"/>
      <dgm:spPr/>
      <dgm:t>
        <a:bodyPr/>
        <a:lstStyle/>
        <a:p>
          <a:r>
            <a:rPr lang="en-US" sz="1800" dirty="0"/>
            <a:t>Behavioral observations – Behavior is performance. How has your behavior contributed to success? How has your behavior followed the ITEACH Values?</a:t>
          </a:r>
        </a:p>
      </dgm:t>
    </dgm:pt>
    <dgm:pt modelId="{445A3DE9-56E2-41CC-806A-053D5055FC63}" type="parTrans" cxnId="{5A5E7EB0-07D3-406C-B9B0-B62A9D24A7F4}">
      <dgm:prSet/>
      <dgm:spPr/>
      <dgm:t>
        <a:bodyPr/>
        <a:lstStyle/>
        <a:p>
          <a:endParaRPr lang="en-US"/>
        </a:p>
      </dgm:t>
    </dgm:pt>
    <dgm:pt modelId="{9A22F75F-CF3A-48B2-9B3D-C754086F30F1}" type="sibTrans" cxnId="{5A5E7EB0-07D3-406C-B9B0-B62A9D24A7F4}">
      <dgm:prSet/>
      <dgm:spPr/>
      <dgm:t>
        <a:bodyPr/>
        <a:lstStyle/>
        <a:p>
          <a:endParaRPr lang="en-US"/>
        </a:p>
      </dgm:t>
    </dgm:pt>
    <dgm:pt modelId="{308E7442-3F2C-42E8-A14F-7F83478462F9}">
      <dgm:prSet custT="1"/>
      <dgm:spPr/>
      <dgm:t>
        <a:bodyPr/>
        <a:lstStyle/>
        <a:p>
          <a:r>
            <a:rPr lang="en-US" sz="1800" dirty="0"/>
            <a:t>Be sure to identify and include any lessons learned or opportunities to improve – these can be great goals for the next year!</a:t>
          </a:r>
        </a:p>
      </dgm:t>
    </dgm:pt>
    <dgm:pt modelId="{EE78FC79-EA4E-49FC-A490-D5955479781C}" type="parTrans" cxnId="{39442B12-7F1E-4EBB-A999-C32D6C1A8A4E}">
      <dgm:prSet/>
      <dgm:spPr/>
      <dgm:t>
        <a:bodyPr/>
        <a:lstStyle/>
        <a:p>
          <a:endParaRPr lang="en-US"/>
        </a:p>
      </dgm:t>
    </dgm:pt>
    <dgm:pt modelId="{51B6C875-A1EC-44B7-958A-9372F5A60D99}" type="sibTrans" cxnId="{39442B12-7F1E-4EBB-A999-C32D6C1A8A4E}">
      <dgm:prSet/>
      <dgm:spPr/>
      <dgm:t>
        <a:bodyPr/>
        <a:lstStyle/>
        <a:p>
          <a:endParaRPr lang="en-US"/>
        </a:p>
      </dgm:t>
    </dgm:pt>
    <dgm:pt modelId="{7441A0BC-397B-46AC-8439-835BE88C7C08}">
      <dgm:prSet custT="1"/>
      <dgm:spPr/>
      <dgm:t>
        <a:bodyPr/>
        <a:lstStyle/>
        <a:p>
          <a:r>
            <a:rPr lang="en-US" sz="1800" dirty="0"/>
            <a:t>Evaluate the data with the end in mind to get a holistic picture of your performance over the past year</a:t>
          </a:r>
        </a:p>
      </dgm:t>
    </dgm:pt>
    <dgm:pt modelId="{E429A6D2-7E54-4B8A-94C1-E0965827BA4A}" type="parTrans" cxnId="{56599635-C7AB-4DFB-BEE4-65A688B8DBC4}">
      <dgm:prSet/>
      <dgm:spPr/>
      <dgm:t>
        <a:bodyPr/>
        <a:lstStyle/>
        <a:p>
          <a:endParaRPr lang="en-US"/>
        </a:p>
      </dgm:t>
    </dgm:pt>
    <dgm:pt modelId="{F48E4FDD-A651-4EBA-85B4-F9B74DC6BC90}" type="sibTrans" cxnId="{56599635-C7AB-4DFB-BEE4-65A688B8DBC4}">
      <dgm:prSet/>
      <dgm:spPr/>
      <dgm:t>
        <a:bodyPr/>
        <a:lstStyle/>
        <a:p>
          <a:endParaRPr lang="en-US"/>
        </a:p>
      </dgm:t>
    </dgm:pt>
    <dgm:pt modelId="{91E02D0D-F3DA-4DBA-BFCE-0E78E3C0AB4B}">
      <dgm:prSet custT="1"/>
      <dgm:spPr/>
      <dgm:t>
        <a:bodyPr/>
        <a:lstStyle/>
        <a:p>
          <a:r>
            <a:rPr lang="en-US" sz="1800" dirty="0"/>
            <a:t>Develop a core message you want to portray when writing your self appraisal</a:t>
          </a:r>
        </a:p>
      </dgm:t>
    </dgm:pt>
    <dgm:pt modelId="{CE632FF3-E7CB-46BD-8255-C74B5F0A86CC}" type="parTrans" cxnId="{71C9CF9D-8A74-41B2-A441-235FD6E28051}">
      <dgm:prSet/>
      <dgm:spPr/>
      <dgm:t>
        <a:bodyPr/>
        <a:lstStyle/>
        <a:p>
          <a:endParaRPr lang="en-US"/>
        </a:p>
      </dgm:t>
    </dgm:pt>
    <dgm:pt modelId="{8A876D3D-3B36-4B49-8B44-52B1135B1C3F}" type="sibTrans" cxnId="{71C9CF9D-8A74-41B2-A441-235FD6E28051}">
      <dgm:prSet/>
      <dgm:spPr/>
      <dgm:t>
        <a:bodyPr/>
        <a:lstStyle/>
        <a:p>
          <a:endParaRPr lang="en-US"/>
        </a:p>
      </dgm:t>
    </dgm:pt>
    <dgm:pt modelId="{5B6417D2-715F-4EFF-9D86-C162B9CEB2E0}" type="pres">
      <dgm:prSet presAssocID="{10DF9A10-BEF6-453A-99CC-F8812B8F48E1}" presName="linear" presStyleCnt="0">
        <dgm:presLayoutVars>
          <dgm:animLvl val="lvl"/>
          <dgm:resizeHandles val="exact"/>
        </dgm:presLayoutVars>
      </dgm:prSet>
      <dgm:spPr/>
    </dgm:pt>
    <dgm:pt modelId="{C7009437-71F6-4135-BAF9-0DB3172207AD}" type="pres">
      <dgm:prSet presAssocID="{843E655B-CAF0-499E-AB71-4A1F011B108E}" presName="parentText" presStyleLbl="node1" presStyleIdx="0" presStyleCnt="1" custLinFactNeighborY="-46349">
        <dgm:presLayoutVars>
          <dgm:chMax val="0"/>
          <dgm:bulletEnabled val="1"/>
        </dgm:presLayoutVars>
      </dgm:prSet>
      <dgm:spPr/>
    </dgm:pt>
    <dgm:pt modelId="{46F57590-F522-4D6A-842F-C6544455F97B}" type="pres">
      <dgm:prSet presAssocID="{843E655B-CAF0-499E-AB71-4A1F011B108E}" presName="childText" presStyleLbl="revTx" presStyleIdx="0" presStyleCnt="1" custScaleY="65818" custLinFactNeighborY="1923">
        <dgm:presLayoutVars>
          <dgm:bulletEnabled val="1"/>
        </dgm:presLayoutVars>
      </dgm:prSet>
      <dgm:spPr/>
    </dgm:pt>
  </dgm:ptLst>
  <dgm:cxnLst>
    <dgm:cxn modelId="{39442B12-7F1E-4EBB-A999-C32D6C1A8A4E}" srcId="{843E655B-CAF0-499E-AB71-4A1F011B108E}" destId="{308E7442-3F2C-42E8-A14F-7F83478462F9}" srcOrd="4" destOrd="0" parTransId="{EE78FC79-EA4E-49FC-A490-D5955479781C}" sibTransId="{51B6C875-A1EC-44B7-958A-9372F5A60D99}"/>
    <dgm:cxn modelId="{BC5DAE1F-EA57-4E6C-9FBD-2910EC1CE855}" type="presOf" srcId="{3C369AEA-3458-4FE4-8184-D3C762242017}" destId="{46F57590-F522-4D6A-842F-C6544455F97B}" srcOrd="0" destOrd="3" presId="urn:microsoft.com/office/officeart/2005/8/layout/vList2"/>
    <dgm:cxn modelId="{56599635-C7AB-4DFB-BEE4-65A688B8DBC4}" srcId="{843E655B-CAF0-499E-AB71-4A1F011B108E}" destId="{7441A0BC-397B-46AC-8439-835BE88C7C08}" srcOrd="5" destOrd="0" parTransId="{E429A6D2-7E54-4B8A-94C1-E0965827BA4A}" sibTransId="{F48E4FDD-A651-4EBA-85B4-F9B74DC6BC90}"/>
    <dgm:cxn modelId="{A0AB6E5F-465D-45A6-95AD-AC345C8B992E}" type="presOf" srcId="{D78045A7-3426-4291-8BF8-B531DE0B70A9}" destId="{46F57590-F522-4D6A-842F-C6544455F97B}" srcOrd="0" destOrd="2" presId="urn:microsoft.com/office/officeart/2005/8/layout/vList2"/>
    <dgm:cxn modelId="{DC56D861-65B9-40D8-9EDD-04E9FA8C2CDB}" srcId="{843E655B-CAF0-499E-AB71-4A1F011B108E}" destId="{892B18C9-7F98-4317-BA17-4E3816A24D06}" srcOrd="0" destOrd="0" parTransId="{1392B63D-24A7-41F8-A4C3-78B701E7EA8A}" sibTransId="{E5CA2BAC-D5AA-457D-882E-180008256FD7}"/>
    <dgm:cxn modelId="{5962C043-3F24-4E2F-9D3A-E15D109B5A50}" type="presOf" srcId="{91E02D0D-F3DA-4DBA-BFCE-0E78E3C0AB4B}" destId="{46F57590-F522-4D6A-842F-C6544455F97B}" srcOrd="0" destOrd="6" presId="urn:microsoft.com/office/officeart/2005/8/layout/vList2"/>
    <dgm:cxn modelId="{3DF1E06A-5190-49F2-9381-7368C6697F5D}" type="presOf" srcId="{7441A0BC-397B-46AC-8439-835BE88C7C08}" destId="{46F57590-F522-4D6A-842F-C6544455F97B}" srcOrd="0" destOrd="5" presId="urn:microsoft.com/office/officeart/2005/8/layout/vList2"/>
    <dgm:cxn modelId="{56DE7253-BEED-42E9-9753-692928A57A1B}" srcId="{843E655B-CAF0-499E-AB71-4A1F011B108E}" destId="{D78045A7-3426-4291-8BF8-B531DE0B70A9}" srcOrd="2" destOrd="0" parTransId="{54DF5EBB-A475-4910-87F1-75238793A63B}" sibTransId="{994527F2-1342-4CB0-B33D-F42D89C6E234}"/>
    <dgm:cxn modelId="{91601677-D426-47ED-8518-BEE8C8A6FD2F}" srcId="{843E655B-CAF0-499E-AB71-4A1F011B108E}" destId="{A8A58D25-27EC-4D60-AE9E-009515965E78}" srcOrd="1" destOrd="0" parTransId="{BCDA193D-4048-4057-8F2E-A259DE81E44F}" sibTransId="{F1AA7702-AE78-4559-AF21-7BE8B7A62BF3}"/>
    <dgm:cxn modelId="{0974D290-103E-4E2F-A386-8CA568846BB5}" type="presOf" srcId="{308E7442-3F2C-42E8-A14F-7F83478462F9}" destId="{46F57590-F522-4D6A-842F-C6544455F97B}" srcOrd="0" destOrd="4" presId="urn:microsoft.com/office/officeart/2005/8/layout/vList2"/>
    <dgm:cxn modelId="{71C9CF9D-8A74-41B2-A441-235FD6E28051}" srcId="{843E655B-CAF0-499E-AB71-4A1F011B108E}" destId="{91E02D0D-F3DA-4DBA-BFCE-0E78E3C0AB4B}" srcOrd="6" destOrd="0" parTransId="{CE632FF3-E7CB-46BD-8255-C74B5F0A86CC}" sibTransId="{8A876D3D-3B36-4B49-8B44-52B1135B1C3F}"/>
    <dgm:cxn modelId="{CBB523A7-2B48-48BD-985C-416159692BEF}" type="presOf" srcId="{10DF9A10-BEF6-453A-99CC-F8812B8F48E1}" destId="{5B6417D2-715F-4EFF-9D86-C162B9CEB2E0}" srcOrd="0" destOrd="0" presId="urn:microsoft.com/office/officeart/2005/8/layout/vList2"/>
    <dgm:cxn modelId="{B1FEBFA8-CC5C-4BA7-B09B-10BC8C0A89B0}" srcId="{843E655B-CAF0-499E-AB71-4A1F011B108E}" destId="{3A3F2A81-775D-48D1-9B5B-39D41D17E008}" srcOrd="7" destOrd="0" parTransId="{64EEA990-66B0-42B1-81E9-D0E08E32CBC3}" sibTransId="{BD83A89D-F0FE-4BE2-8936-387B89D61CE4}"/>
    <dgm:cxn modelId="{5A5E7EB0-07D3-406C-B9B0-B62A9D24A7F4}" srcId="{843E655B-CAF0-499E-AB71-4A1F011B108E}" destId="{3C369AEA-3458-4FE4-8184-D3C762242017}" srcOrd="3" destOrd="0" parTransId="{445A3DE9-56E2-41CC-806A-053D5055FC63}" sibTransId="{9A22F75F-CF3A-48B2-9B3D-C754086F30F1}"/>
    <dgm:cxn modelId="{C4481AC8-5D3B-4127-AA75-556DD3A968A1}" type="presOf" srcId="{3A3F2A81-775D-48D1-9B5B-39D41D17E008}" destId="{46F57590-F522-4D6A-842F-C6544455F97B}" srcOrd="0" destOrd="7" presId="urn:microsoft.com/office/officeart/2005/8/layout/vList2"/>
    <dgm:cxn modelId="{E73307DB-4A45-4A77-8530-C6532988DC10}" type="presOf" srcId="{A8A58D25-27EC-4D60-AE9E-009515965E78}" destId="{46F57590-F522-4D6A-842F-C6544455F97B}" srcOrd="0" destOrd="1" presId="urn:microsoft.com/office/officeart/2005/8/layout/vList2"/>
    <dgm:cxn modelId="{0FC260E4-A10C-450B-B3D9-DB8D1E1FB3A0}" type="presOf" srcId="{892B18C9-7F98-4317-BA17-4E3816A24D06}" destId="{46F57590-F522-4D6A-842F-C6544455F97B}" srcOrd="0" destOrd="0" presId="urn:microsoft.com/office/officeart/2005/8/layout/vList2"/>
    <dgm:cxn modelId="{00CCCAE9-FD4E-4793-8102-82B7C74F142E}" srcId="{10DF9A10-BEF6-453A-99CC-F8812B8F48E1}" destId="{843E655B-CAF0-499E-AB71-4A1F011B108E}" srcOrd="0" destOrd="0" parTransId="{628D11F0-43EF-4DD5-B379-FF762A9B782F}" sibTransId="{42932DFD-F64E-4951-8D63-34A056AA13B4}"/>
    <dgm:cxn modelId="{BC5D06ED-384C-4F7F-A12F-DEB1489009D0}" type="presOf" srcId="{843E655B-CAF0-499E-AB71-4A1F011B108E}" destId="{C7009437-71F6-4135-BAF9-0DB3172207AD}" srcOrd="0" destOrd="0" presId="urn:microsoft.com/office/officeart/2005/8/layout/vList2"/>
    <dgm:cxn modelId="{E32E3C52-03E9-48E8-9019-272FD4A2A2F5}" type="presParOf" srcId="{5B6417D2-715F-4EFF-9D86-C162B9CEB2E0}" destId="{C7009437-71F6-4135-BAF9-0DB3172207AD}" srcOrd="0" destOrd="0" presId="urn:microsoft.com/office/officeart/2005/8/layout/vList2"/>
    <dgm:cxn modelId="{73D6DFB6-6E40-4F85-8C24-F895F6FE360F}" type="presParOf" srcId="{5B6417D2-715F-4EFF-9D86-C162B9CEB2E0}" destId="{46F57590-F522-4D6A-842F-C6544455F97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DF9A10-BEF6-453A-99CC-F8812B8F48E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43E655B-CAF0-499E-AB71-4A1F011B108E}">
      <dgm:prSet custT="1"/>
      <dgm:spPr/>
      <dgm:t>
        <a:bodyPr/>
        <a:lstStyle/>
        <a:p>
          <a:r>
            <a:rPr lang="en-US" sz="2400" dirty="0"/>
            <a:t>Write your review</a:t>
          </a:r>
        </a:p>
      </dgm:t>
    </dgm:pt>
    <dgm:pt modelId="{628D11F0-43EF-4DD5-B379-FF762A9B782F}" type="parTrans" cxnId="{00CCCAE9-FD4E-4793-8102-82B7C74F142E}">
      <dgm:prSet/>
      <dgm:spPr/>
      <dgm:t>
        <a:bodyPr/>
        <a:lstStyle/>
        <a:p>
          <a:endParaRPr lang="en-US"/>
        </a:p>
      </dgm:t>
    </dgm:pt>
    <dgm:pt modelId="{42932DFD-F64E-4951-8D63-34A056AA13B4}" type="sibTrans" cxnId="{00CCCAE9-FD4E-4793-8102-82B7C74F142E}">
      <dgm:prSet/>
      <dgm:spPr/>
      <dgm:t>
        <a:bodyPr/>
        <a:lstStyle/>
        <a:p>
          <a:endParaRPr lang="en-US"/>
        </a:p>
      </dgm:t>
    </dgm:pt>
    <dgm:pt modelId="{892B18C9-7F98-4317-BA17-4E3816A24D06}">
      <dgm:prSet custT="1"/>
      <dgm:spPr/>
      <dgm:t>
        <a:bodyPr/>
        <a:lstStyle/>
        <a:p>
          <a:r>
            <a:rPr lang="en-US" sz="1800" dirty="0"/>
            <a:t>Stay focused on your core message</a:t>
          </a:r>
        </a:p>
      </dgm:t>
    </dgm:pt>
    <dgm:pt modelId="{1392B63D-24A7-41F8-A4C3-78B701E7EA8A}" type="parTrans" cxnId="{DC56D861-65B9-40D8-9EDD-04E9FA8C2CDB}">
      <dgm:prSet/>
      <dgm:spPr/>
      <dgm:t>
        <a:bodyPr/>
        <a:lstStyle/>
        <a:p>
          <a:endParaRPr lang="en-US"/>
        </a:p>
      </dgm:t>
    </dgm:pt>
    <dgm:pt modelId="{E5CA2BAC-D5AA-457D-882E-180008256FD7}" type="sibTrans" cxnId="{DC56D861-65B9-40D8-9EDD-04E9FA8C2CDB}">
      <dgm:prSet/>
      <dgm:spPr/>
      <dgm:t>
        <a:bodyPr/>
        <a:lstStyle/>
        <a:p>
          <a:endParaRPr lang="en-US"/>
        </a:p>
      </dgm:t>
    </dgm:pt>
    <dgm:pt modelId="{3A3F2A81-775D-48D1-9B5B-39D41D17E008}">
      <dgm:prSet custT="1"/>
      <dgm:spPr/>
      <dgm:t>
        <a:bodyPr/>
        <a:lstStyle/>
        <a:p>
          <a:endParaRPr lang="en-US" sz="1800" dirty="0"/>
        </a:p>
      </dgm:t>
    </dgm:pt>
    <dgm:pt modelId="{64EEA990-66B0-42B1-81E9-D0E08E32CBC3}" type="parTrans" cxnId="{B1FEBFA8-CC5C-4BA7-B09B-10BC8C0A89B0}">
      <dgm:prSet/>
      <dgm:spPr/>
      <dgm:t>
        <a:bodyPr/>
        <a:lstStyle/>
        <a:p>
          <a:endParaRPr lang="en-US"/>
        </a:p>
      </dgm:t>
    </dgm:pt>
    <dgm:pt modelId="{BD83A89D-F0FE-4BE2-8936-387B89D61CE4}" type="sibTrans" cxnId="{B1FEBFA8-CC5C-4BA7-B09B-10BC8C0A89B0}">
      <dgm:prSet/>
      <dgm:spPr/>
      <dgm:t>
        <a:bodyPr/>
        <a:lstStyle/>
        <a:p>
          <a:endParaRPr lang="en-US"/>
        </a:p>
      </dgm:t>
    </dgm:pt>
    <dgm:pt modelId="{6FE048CF-E894-4934-81B5-45442B152C22}">
      <dgm:prSet custT="1"/>
      <dgm:spPr/>
      <dgm:t>
        <a:bodyPr/>
        <a:lstStyle/>
        <a:p>
          <a:r>
            <a:rPr lang="en-US" sz="1800" dirty="0"/>
            <a:t>Share experiences that highlight your performance and support your rating</a:t>
          </a:r>
        </a:p>
      </dgm:t>
    </dgm:pt>
    <dgm:pt modelId="{7642E182-66D6-4C0E-A0E9-943A82EDA98E}" type="parTrans" cxnId="{CE04A889-27A0-4D55-9061-E825F1B0B172}">
      <dgm:prSet/>
      <dgm:spPr/>
      <dgm:t>
        <a:bodyPr/>
        <a:lstStyle/>
        <a:p>
          <a:endParaRPr lang="en-US"/>
        </a:p>
      </dgm:t>
    </dgm:pt>
    <dgm:pt modelId="{C030C5E5-CEDF-474F-B067-636E6C45E964}" type="sibTrans" cxnId="{CE04A889-27A0-4D55-9061-E825F1B0B172}">
      <dgm:prSet/>
      <dgm:spPr/>
      <dgm:t>
        <a:bodyPr/>
        <a:lstStyle/>
        <a:p>
          <a:endParaRPr lang="en-US"/>
        </a:p>
      </dgm:t>
    </dgm:pt>
    <dgm:pt modelId="{129B6B1B-542E-4F22-A055-D6323FC77183}">
      <dgm:prSet custT="1"/>
      <dgm:spPr/>
      <dgm:t>
        <a:bodyPr/>
        <a:lstStyle/>
        <a:p>
          <a:r>
            <a:rPr lang="en-US" sz="1800" dirty="0"/>
            <a:t>Avoid sharing how you feel about your performance and stick with the facts</a:t>
          </a:r>
        </a:p>
      </dgm:t>
    </dgm:pt>
    <dgm:pt modelId="{5F0B5FD6-D168-465B-91F9-07827E00A067}" type="parTrans" cxnId="{1CAC8E85-A2B2-47EC-9A92-022765ACBC90}">
      <dgm:prSet/>
      <dgm:spPr/>
      <dgm:t>
        <a:bodyPr/>
        <a:lstStyle/>
        <a:p>
          <a:endParaRPr lang="en-US"/>
        </a:p>
      </dgm:t>
    </dgm:pt>
    <dgm:pt modelId="{B0F37585-0B40-49E4-B61F-369BECF7B8BA}" type="sibTrans" cxnId="{1CAC8E85-A2B2-47EC-9A92-022765ACBC90}">
      <dgm:prSet/>
      <dgm:spPr/>
      <dgm:t>
        <a:bodyPr/>
        <a:lstStyle/>
        <a:p>
          <a:endParaRPr lang="en-US"/>
        </a:p>
      </dgm:t>
    </dgm:pt>
    <dgm:pt modelId="{4391630F-60AC-47FD-9C46-CD6F53B9C0EB}">
      <dgm:prSet custT="1"/>
      <dgm:spPr/>
      <dgm:t>
        <a:bodyPr/>
        <a:lstStyle/>
        <a:p>
          <a:endParaRPr lang="en-US" sz="1800" dirty="0"/>
        </a:p>
      </dgm:t>
    </dgm:pt>
    <dgm:pt modelId="{DD17E06A-F103-4CDF-ADC2-9A0B31F4875E}" type="parTrans" cxnId="{50BD3FB1-4485-4F27-AC88-53235FA7211E}">
      <dgm:prSet/>
      <dgm:spPr/>
      <dgm:t>
        <a:bodyPr/>
        <a:lstStyle/>
        <a:p>
          <a:endParaRPr lang="en-US"/>
        </a:p>
      </dgm:t>
    </dgm:pt>
    <dgm:pt modelId="{C698EA59-DEBB-40D5-B8C0-14BDA9272AFC}" type="sibTrans" cxnId="{50BD3FB1-4485-4F27-AC88-53235FA7211E}">
      <dgm:prSet/>
      <dgm:spPr/>
      <dgm:t>
        <a:bodyPr/>
        <a:lstStyle/>
        <a:p>
          <a:endParaRPr lang="en-US"/>
        </a:p>
      </dgm:t>
    </dgm:pt>
    <dgm:pt modelId="{C91BDFDE-2438-4804-A012-156F8BB1417F}">
      <dgm:prSet custT="1"/>
      <dgm:spPr/>
      <dgm:t>
        <a:bodyPr/>
        <a:lstStyle/>
        <a:p>
          <a:r>
            <a:rPr lang="en-US" sz="1800" dirty="0"/>
            <a:t>Determine what data/information best conveys your core message – this will likely be a combination of results, experiences, and behaviors.</a:t>
          </a:r>
        </a:p>
      </dgm:t>
    </dgm:pt>
    <dgm:pt modelId="{85DA2C56-7661-4D0A-B4C2-46A5BCB650A2}" type="parTrans" cxnId="{33DAA518-55D9-4748-91A8-027105429D13}">
      <dgm:prSet/>
      <dgm:spPr/>
      <dgm:t>
        <a:bodyPr/>
        <a:lstStyle/>
        <a:p>
          <a:endParaRPr lang="en-US"/>
        </a:p>
      </dgm:t>
    </dgm:pt>
    <dgm:pt modelId="{A24B70A3-CC9C-473F-B4DE-37846D96CC89}" type="sibTrans" cxnId="{33DAA518-55D9-4748-91A8-027105429D13}">
      <dgm:prSet/>
      <dgm:spPr/>
      <dgm:t>
        <a:bodyPr/>
        <a:lstStyle/>
        <a:p>
          <a:endParaRPr lang="en-US"/>
        </a:p>
      </dgm:t>
    </dgm:pt>
    <dgm:pt modelId="{1B8D1DC7-5C07-459B-AFAF-EDA56F09B882}">
      <dgm:prSet custT="1"/>
      <dgm:spPr/>
      <dgm:t>
        <a:bodyPr/>
        <a:lstStyle/>
        <a:p>
          <a:r>
            <a:rPr lang="en-US" sz="1800" dirty="0"/>
            <a:t>Don’t be afraid to include examples where you made a mistake, learned from it, and plan to improve performance in that area next year</a:t>
          </a:r>
        </a:p>
      </dgm:t>
    </dgm:pt>
    <dgm:pt modelId="{1A0D6781-4507-41F2-8A77-BBE239249D29}" type="parTrans" cxnId="{AAEFC4F8-9E18-4536-A36C-ACF219AC6680}">
      <dgm:prSet/>
      <dgm:spPr/>
      <dgm:t>
        <a:bodyPr/>
        <a:lstStyle/>
        <a:p>
          <a:endParaRPr lang="en-US"/>
        </a:p>
      </dgm:t>
    </dgm:pt>
    <dgm:pt modelId="{11B0760B-84BD-4D3B-AE5C-60EB33338022}" type="sibTrans" cxnId="{AAEFC4F8-9E18-4536-A36C-ACF219AC6680}">
      <dgm:prSet/>
      <dgm:spPr/>
      <dgm:t>
        <a:bodyPr/>
        <a:lstStyle/>
        <a:p>
          <a:endParaRPr lang="en-US"/>
        </a:p>
      </dgm:t>
    </dgm:pt>
    <dgm:pt modelId="{40F38759-E523-4482-8133-0A30DEFA7FCD}">
      <dgm:prSet custT="1"/>
      <dgm:spPr/>
      <dgm:t>
        <a:bodyPr/>
        <a:lstStyle/>
        <a:p>
          <a:r>
            <a:rPr lang="en-US" sz="1800" dirty="0"/>
            <a:t>This demonstrates growth and vulnerability which is an excellent example of Accountability.</a:t>
          </a:r>
        </a:p>
      </dgm:t>
    </dgm:pt>
    <dgm:pt modelId="{88A0A957-0D4F-41DF-A562-D75C4EAEF2F9}" type="parTrans" cxnId="{3A69F8C6-3946-44D5-BF04-C83E6A2D12B5}">
      <dgm:prSet/>
      <dgm:spPr/>
      <dgm:t>
        <a:bodyPr/>
        <a:lstStyle/>
        <a:p>
          <a:endParaRPr lang="en-US"/>
        </a:p>
      </dgm:t>
    </dgm:pt>
    <dgm:pt modelId="{FA3907F1-CFD0-4552-8BC1-7D03F5A917DF}" type="sibTrans" cxnId="{3A69F8C6-3946-44D5-BF04-C83E6A2D12B5}">
      <dgm:prSet/>
      <dgm:spPr/>
      <dgm:t>
        <a:bodyPr/>
        <a:lstStyle/>
        <a:p>
          <a:endParaRPr lang="en-US"/>
        </a:p>
      </dgm:t>
    </dgm:pt>
    <dgm:pt modelId="{5B6417D2-715F-4EFF-9D86-C162B9CEB2E0}" type="pres">
      <dgm:prSet presAssocID="{10DF9A10-BEF6-453A-99CC-F8812B8F48E1}" presName="linear" presStyleCnt="0">
        <dgm:presLayoutVars>
          <dgm:animLvl val="lvl"/>
          <dgm:resizeHandles val="exact"/>
        </dgm:presLayoutVars>
      </dgm:prSet>
      <dgm:spPr/>
    </dgm:pt>
    <dgm:pt modelId="{C7009437-71F6-4135-BAF9-0DB3172207AD}" type="pres">
      <dgm:prSet presAssocID="{843E655B-CAF0-499E-AB71-4A1F011B108E}" presName="parentText" presStyleLbl="node1" presStyleIdx="0" presStyleCnt="1" custLinFactNeighborY="-46349">
        <dgm:presLayoutVars>
          <dgm:chMax val="0"/>
          <dgm:bulletEnabled val="1"/>
        </dgm:presLayoutVars>
      </dgm:prSet>
      <dgm:spPr/>
    </dgm:pt>
    <dgm:pt modelId="{46F57590-F522-4D6A-842F-C6544455F97B}" type="pres">
      <dgm:prSet presAssocID="{843E655B-CAF0-499E-AB71-4A1F011B108E}" presName="childText" presStyleLbl="revTx" presStyleIdx="0" presStyleCnt="1" custScaleY="46025" custLinFactNeighborY="-45742">
        <dgm:presLayoutVars>
          <dgm:bulletEnabled val="1"/>
        </dgm:presLayoutVars>
      </dgm:prSet>
      <dgm:spPr/>
    </dgm:pt>
  </dgm:ptLst>
  <dgm:cxnLst>
    <dgm:cxn modelId="{D8C2CD04-F0F6-48C6-90BB-43D65A986415}" type="presOf" srcId="{1B8D1DC7-5C07-459B-AFAF-EDA56F09B882}" destId="{46F57590-F522-4D6A-842F-C6544455F97B}" srcOrd="0" destOrd="4" presId="urn:microsoft.com/office/officeart/2005/8/layout/vList2"/>
    <dgm:cxn modelId="{33DAA518-55D9-4748-91A8-027105429D13}" srcId="{843E655B-CAF0-499E-AB71-4A1F011B108E}" destId="{C91BDFDE-2438-4804-A012-156F8BB1417F}" srcOrd="1" destOrd="0" parTransId="{85DA2C56-7661-4D0A-B4C2-46A5BCB650A2}" sibTransId="{A24B70A3-CC9C-473F-B4DE-37846D96CC89}"/>
    <dgm:cxn modelId="{DC56D861-65B9-40D8-9EDD-04E9FA8C2CDB}" srcId="{843E655B-CAF0-499E-AB71-4A1F011B108E}" destId="{892B18C9-7F98-4317-BA17-4E3816A24D06}" srcOrd="0" destOrd="0" parTransId="{1392B63D-24A7-41F8-A4C3-78B701E7EA8A}" sibTransId="{E5CA2BAC-D5AA-457D-882E-180008256FD7}"/>
    <dgm:cxn modelId="{889A6142-1396-4D8D-A691-720CC9FF4A1D}" type="presOf" srcId="{129B6B1B-542E-4F22-A055-D6323FC77183}" destId="{46F57590-F522-4D6A-842F-C6544455F97B}" srcOrd="0" destOrd="3" presId="urn:microsoft.com/office/officeart/2005/8/layout/vList2"/>
    <dgm:cxn modelId="{68DD384F-2B50-47A5-8C57-4BF332AF25D7}" type="presOf" srcId="{40F38759-E523-4482-8133-0A30DEFA7FCD}" destId="{46F57590-F522-4D6A-842F-C6544455F97B}" srcOrd="0" destOrd="5" presId="urn:microsoft.com/office/officeart/2005/8/layout/vList2"/>
    <dgm:cxn modelId="{BE75B083-1F84-4C22-90D7-8A6004E3AF2E}" type="presOf" srcId="{4391630F-60AC-47FD-9C46-CD6F53B9C0EB}" destId="{46F57590-F522-4D6A-842F-C6544455F97B}" srcOrd="0" destOrd="6" presId="urn:microsoft.com/office/officeart/2005/8/layout/vList2"/>
    <dgm:cxn modelId="{1CAC8E85-A2B2-47EC-9A92-022765ACBC90}" srcId="{843E655B-CAF0-499E-AB71-4A1F011B108E}" destId="{129B6B1B-542E-4F22-A055-D6323FC77183}" srcOrd="3" destOrd="0" parTransId="{5F0B5FD6-D168-465B-91F9-07827E00A067}" sibTransId="{B0F37585-0B40-49E4-B61F-369BECF7B8BA}"/>
    <dgm:cxn modelId="{CE04A889-27A0-4D55-9061-E825F1B0B172}" srcId="{843E655B-CAF0-499E-AB71-4A1F011B108E}" destId="{6FE048CF-E894-4934-81B5-45442B152C22}" srcOrd="2" destOrd="0" parTransId="{7642E182-66D6-4C0E-A0E9-943A82EDA98E}" sibTransId="{C030C5E5-CEDF-474F-B067-636E6C45E964}"/>
    <dgm:cxn modelId="{CBB523A7-2B48-48BD-985C-416159692BEF}" type="presOf" srcId="{10DF9A10-BEF6-453A-99CC-F8812B8F48E1}" destId="{5B6417D2-715F-4EFF-9D86-C162B9CEB2E0}" srcOrd="0" destOrd="0" presId="urn:microsoft.com/office/officeart/2005/8/layout/vList2"/>
    <dgm:cxn modelId="{B1FEBFA8-CC5C-4BA7-B09B-10BC8C0A89B0}" srcId="{843E655B-CAF0-499E-AB71-4A1F011B108E}" destId="{3A3F2A81-775D-48D1-9B5B-39D41D17E008}" srcOrd="6" destOrd="0" parTransId="{64EEA990-66B0-42B1-81E9-D0E08E32CBC3}" sibTransId="{BD83A89D-F0FE-4BE2-8936-387B89D61CE4}"/>
    <dgm:cxn modelId="{50BD3FB1-4485-4F27-AC88-53235FA7211E}" srcId="{843E655B-CAF0-499E-AB71-4A1F011B108E}" destId="{4391630F-60AC-47FD-9C46-CD6F53B9C0EB}" srcOrd="5" destOrd="0" parTransId="{DD17E06A-F103-4CDF-ADC2-9A0B31F4875E}" sibTransId="{C698EA59-DEBB-40D5-B8C0-14BDA9272AFC}"/>
    <dgm:cxn modelId="{3A69F8C6-3946-44D5-BF04-C83E6A2D12B5}" srcId="{1B8D1DC7-5C07-459B-AFAF-EDA56F09B882}" destId="{40F38759-E523-4482-8133-0A30DEFA7FCD}" srcOrd="0" destOrd="0" parTransId="{88A0A957-0D4F-41DF-A562-D75C4EAEF2F9}" sibTransId="{FA3907F1-CFD0-4552-8BC1-7D03F5A917DF}"/>
    <dgm:cxn modelId="{C4481AC8-5D3B-4127-AA75-556DD3A968A1}" type="presOf" srcId="{3A3F2A81-775D-48D1-9B5B-39D41D17E008}" destId="{46F57590-F522-4D6A-842F-C6544455F97B}" srcOrd="0" destOrd="7" presId="urn:microsoft.com/office/officeart/2005/8/layout/vList2"/>
    <dgm:cxn modelId="{40CCAECA-DAB1-44C8-A461-ADFB25E91FFA}" type="presOf" srcId="{6FE048CF-E894-4934-81B5-45442B152C22}" destId="{46F57590-F522-4D6A-842F-C6544455F97B}" srcOrd="0" destOrd="2" presId="urn:microsoft.com/office/officeart/2005/8/layout/vList2"/>
    <dgm:cxn modelId="{6D5F7DE1-EF3C-4B9F-8554-10299797B6FE}" type="presOf" srcId="{C91BDFDE-2438-4804-A012-156F8BB1417F}" destId="{46F57590-F522-4D6A-842F-C6544455F97B}" srcOrd="0" destOrd="1" presId="urn:microsoft.com/office/officeart/2005/8/layout/vList2"/>
    <dgm:cxn modelId="{0FC260E4-A10C-450B-B3D9-DB8D1E1FB3A0}" type="presOf" srcId="{892B18C9-7F98-4317-BA17-4E3816A24D06}" destId="{46F57590-F522-4D6A-842F-C6544455F97B}" srcOrd="0" destOrd="0" presId="urn:microsoft.com/office/officeart/2005/8/layout/vList2"/>
    <dgm:cxn modelId="{00CCCAE9-FD4E-4793-8102-82B7C74F142E}" srcId="{10DF9A10-BEF6-453A-99CC-F8812B8F48E1}" destId="{843E655B-CAF0-499E-AB71-4A1F011B108E}" srcOrd="0" destOrd="0" parTransId="{628D11F0-43EF-4DD5-B379-FF762A9B782F}" sibTransId="{42932DFD-F64E-4951-8D63-34A056AA13B4}"/>
    <dgm:cxn modelId="{BC5D06ED-384C-4F7F-A12F-DEB1489009D0}" type="presOf" srcId="{843E655B-CAF0-499E-AB71-4A1F011B108E}" destId="{C7009437-71F6-4135-BAF9-0DB3172207AD}" srcOrd="0" destOrd="0" presId="urn:microsoft.com/office/officeart/2005/8/layout/vList2"/>
    <dgm:cxn modelId="{AAEFC4F8-9E18-4536-A36C-ACF219AC6680}" srcId="{843E655B-CAF0-499E-AB71-4A1F011B108E}" destId="{1B8D1DC7-5C07-459B-AFAF-EDA56F09B882}" srcOrd="4" destOrd="0" parTransId="{1A0D6781-4507-41F2-8A77-BBE239249D29}" sibTransId="{11B0760B-84BD-4D3B-AE5C-60EB33338022}"/>
    <dgm:cxn modelId="{E32E3C52-03E9-48E8-9019-272FD4A2A2F5}" type="presParOf" srcId="{5B6417D2-715F-4EFF-9D86-C162B9CEB2E0}" destId="{C7009437-71F6-4135-BAF9-0DB3172207AD}" srcOrd="0" destOrd="0" presId="urn:microsoft.com/office/officeart/2005/8/layout/vList2"/>
    <dgm:cxn modelId="{73D6DFB6-6E40-4F85-8C24-F895F6FE360F}" type="presParOf" srcId="{5B6417D2-715F-4EFF-9D86-C162B9CEB2E0}" destId="{46F57590-F522-4D6A-842F-C6544455F97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DF9A10-BEF6-453A-99CC-F8812B8F48E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43E655B-CAF0-499E-AB71-4A1F011B108E}">
      <dgm:prSet custT="1"/>
      <dgm:spPr/>
      <dgm:t>
        <a:bodyPr/>
        <a:lstStyle/>
        <a:p>
          <a:r>
            <a:rPr lang="en-US" sz="2400" dirty="0"/>
            <a:t>Are peer appraisals required?</a:t>
          </a:r>
        </a:p>
      </dgm:t>
    </dgm:pt>
    <dgm:pt modelId="{628D11F0-43EF-4DD5-B379-FF762A9B782F}" type="parTrans" cxnId="{00CCCAE9-FD4E-4793-8102-82B7C74F142E}">
      <dgm:prSet/>
      <dgm:spPr/>
      <dgm:t>
        <a:bodyPr/>
        <a:lstStyle/>
        <a:p>
          <a:endParaRPr lang="en-US"/>
        </a:p>
      </dgm:t>
    </dgm:pt>
    <dgm:pt modelId="{42932DFD-F64E-4951-8D63-34A056AA13B4}" type="sibTrans" cxnId="{00CCCAE9-FD4E-4793-8102-82B7C74F142E}">
      <dgm:prSet/>
      <dgm:spPr/>
      <dgm:t>
        <a:bodyPr/>
        <a:lstStyle/>
        <a:p>
          <a:endParaRPr lang="en-US"/>
        </a:p>
      </dgm:t>
    </dgm:pt>
    <dgm:pt modelId="{892B18C9-7F98-4317-BA17-4E3816A24D06}">
      <dgm:prSet custT="1"/>
      <dgm:spPr/>
      <dgm:t>
        <a:bodyPr/>
        <a:lstStyle/>
        <a:p>
          <a:r>
            <a:rPr lang="en-US" sz="1800" dirty="0"/>
            <a:t>As part of our Magnet designation, all nurses must have two peer appraisals. While not required for other colleagues, peer appraisals are recommended. If utilizing peer appraisals, talk to your leader about who to request a/n appraisal(s) from. It is recommended to select someone who you feel can accurately assess your performance. You will invite them to complete a peer appraisal through Workday as the first step in the appraisal process.</a:t>
          </a:r>
        </a:p>
      </dgm:t>
    </dgm:pt>
    <dgm:pt modelId="{1392B63D-24A7-41F8-A4C3-78B701E7EA8A}" type="parTrans" cxnId="{DC56D861-65B9-40D8-9EDD-04E9FA8C2CDB}">
      <dgm:prSet/>
      <dgm:spPr/>
      <dgm:t>
        <a:bodyPr/>
        <a:lstStyle/>
        <a:p>
          <a:endParaRPr lang="en-US"/>
        </a:p>
      </dgm:t>
    </dgm:pt>
    <dgm:pt modelId="{E5CA2BAC-D5AA-457D-882E-180008256FD7}" type="sibTrans" cxnId="{DC56D861-65B9-40D8-9EDD-04E9FA8C2CDB}">
      <dgm:prSet/>
      <dgm:spPr/>
      <dgm:t>
        <a:bodyPr/>
        <a:lstStyle/>
        <a:p>
          <a:endParaRPr lang="en-US"/>
        </a:p>
      </dgm:t>
    </dgm:pt>
    <dgm:pt modelId="{3A3F2A81-775D-48D1-9B5B-39D41D17E008}">
      <dgm:prSet custT="1"/>
      <dgm:spPr/>
      <dgm:t>
        <a:bodyPr/>
        <a:lstStyle/>
        <a:p>
          <a:endParaRPr lang="en-US" sz="1800" dirty="0"/>
        </a:p>
      </dgm:t>
    </dgm:pt>
    <dgm:pt modelId="{64EEA990-66B0-42B1-81E9-D0E08E32CBC3}" type="parTrans" cxnId="{B1FEBFA8-CC5C-4BA7-B09B-10BC8C0A89B0}">
      <dgm:prSet/>
      <dgm:spPr/>
      <dgm:t>
        <a:bodyPr/>
        <a:lstStyle/>
        <a:p>
          <a:endParaRPr lang="en-US"/>
        </a:p>
      </dgm:t>
    </dgm:pt>
    <dgm:pt modelId="{BD83A89D-F0FE-4BE2-8936-387B89D61CE4}" type="sibTrans" cxnId="{B1FEBFA8-CC5C-4BA7-B09B-10BC8C0A89B0}">
      <dgm:prSet/>
      <dgm:spPr/>
      <dgm:t>
        <a:bodyPr/>
        <a:lstStyle/>
        <a:p>
          <a:endParaRPr lang="en-US"/>
        </a:p>
      </dgm:t>
    </dgm:pt>
    <dgm:pt modelId="{A748842A-4B55-4B89-8437-E7F19F39E0B0}">
      <dgm:prSet custT="1"/>
      <dgm:spPr/>
      <dgm:t>
        <a:bodyPr/>
        <a:lstStyle/>
        <a:p>
          <a:r>
            <a:rPr lang="en-US" sz="1800" dirty="0"/>
            <a:t>Some areas do a random assignment of peers to ensure honest and meaningful feedback is provided.</a:t>
          </a:r>
        </a:p>
      </dgm:t>
    </dgm:pt>
    <dgm:pt modelId="{804235F1-00FB-4613-8846-80748A8219A1}" type="parTrans" cxnId="{B0385BDE-936D-47F3-B6F6-297F43F97158}">
      <dgm:prSet/>
      <dgm:spPr/>
      <dgm:t>
        <a:bodyPr/>
        <a:lstStyle/>
        <a:p>
          <a:endParaRPr lang="en-US"/>
        </a:p>
      </dgm:t>
    </dgm:pt>
    <dgm:pt modelId="{771B4A4A-702F-49A7-BE69-B929682A8028}" type="sibTrans" cxnId="{B0385BDE-936D-47F3-B6F6-297F43F97158}">
      <dgm:prSet/>
      <dgm:spPr/>
      <dgm:t>
        <a:bodyPr/>
        <a:lstStyle/>
        <a:p>
          <a:endParaRPr lang="en-US"/>
        </a:p>
      </dgm:t>
    </dgm:pt>
    <dgm:pt modelId="{5B6417D2-715F-4EFF-9D86-C162B9CEB2E0}" type="pres">
      <dgm:prSet presAssocID="{10DF9A10-BEF6-453A-99CC-F8812B8F48E1}" presName="linear" presStyleCnt="0">
        <dgm:presLayoutVars>
          <dgm:animLvl val="lvl"/>
          <dgm:resizeHandles val="exact"/>
        </dgm:presLayoutVars>
      </dgm:prSet>
      <dgm:spPr/>
    </dgm:pt>
    <dgm:pt modelId="{C7009437-71F6-4135-BAF9-0DB3172207AD}" type="pres">
      <dgm:prSet presAssocID="{843E655B-CAF0-499E-AB71-4A1F011B108E}" presName="parentText" presStyleLbl="node1" presStyleIdx="0" presStyleCnt="1" custLinFactNeighborY="-46349">
        <dgm:presLayoutVars>
          <dgm:chMax val="0"/>
          <dgm:bulletEnabled val="1"/>
        </dgm:presLayoutVars>
      </dgm:prSet>
      <dgm:spPr/>
    </dgm:pt>
    <dgm:pt modelId="{46F57590-F522-4D6A-842F-C6544455F97B}" type="pres">
      <dgm:prSet presAssocID="{843E655B-CAF0-499E-AB71-4A1F011B108E}" presName="childText" presStyleLbl="revTx" presStyleIdx="0" presStyleCnt="1" custScaleY="94209" custLinFactNeighborY="-45742">
        <dgm:presLayoutVars>
          <dgm:bulletEnabled val="1"/>
        </dgm:presLayoutVars>
      </dgm:prSet>
      <dgm:spPr/>
    </dgm:pt>
  </dgm:ptLst>
  <dgm:cxnLst>
    <dgm:cxn modelId="{DC56D861-65B9-40D8-9EDD-04E9FA8C2CDB}" srcId="{843E655B-CAF0-499E-AB71-4A1F011B108E}" destId="{892B18C9-7F98-4317-BA17-4E3816A24D06}" srcOrd="0" destOrd="0" parTransId="{1392B63D-24A7-41F8-A4C3-78B701E7EA8A}" sibTransId="{E5CA2BAC-D5AA-457D-882E-180008256FD7}"/>
    <dgm:cxn modelId="{A860A98F-7241-4602-9790-EB98B738C011}" type="presOf" srcId="{A748842A-4B55-4B89-8437-E7F19F39E0B0}" destId="{46F57590-F522-4D6A-842F-C6544455F97B}" srcOrd="0" destOrd="1" presId="urn:microsoft.com/office/officeart/2005/8/layout/vList2"/>
    <dgm:cxn modelId="{CBB523A7-2B48-48BD-985C-416159692BEF}" type="presOf" srcId="{10DF9A10-BEF6-453A-99CC-F8812B8F48E1}" destId="{5B6417D2-715F-4EFF-9D86-C162B9CEB2E0}" srcOrd="0" destOrd="0" presId="urn:microsoft.com/office/officeart/2005/8/layout/vList2"/>
    <dgm:cxn modelId="{B1FEBFA8-CC5C-4BA7-B09B-10BC8C0A89B0}" srcId="{843E655B-CAF0-499E-AB71-4A1F011B108E}" destId="{3A3F2A81-775D-48D1-9B5B-39D41D17E008}" srcOrd="2" destOrd="0" parTransId="{64EEA990-66B0-42B1-81E9-D0E08E32CBC3}" sibTransId="{BD83A89D-F0FE-4BE2-8936-387B89D61CE4}"/>
    <dgm:cxn modelId="{C4481AC8-5D3B-4127-AA75-556DD3A968A1}" type="presOf" srcId="{3A3F2A81-775D-48D1-9B5B-39D41D17E008}" destId="{46F57590-F522-4D6A-842F-C6544455F97B}" srcOrd="0" destOrd="2" presId="urn:microsoft.com/office/officeart/2005/8/layout/vList2"/>
    <dgm:cxn modelId="{B0385BDE-936D-47F3-B6F6-297F43F97158}" srcId="{843E655B-CAF0-499E-AB71-4A1F011B108E}" destId="{A748842A-4B55-4B89-8437-E7F19F39E0B0}" srcOrd="1" destOrd="0" parTransId="{804235F1-00FB-4613-8846-80748A8219A1}" sibTransId="{771B4A4A-702F-49A7-BE69-B929682A8028}"/>
    <dgm:cxn modelId="{0FC260E4-A10C-450B-B3D9-DB8D1E1FB3A0}" type="presOf" srcId="{892B18C9-7F98-4317-BA17-4E3816A24D06}" destId="{46F57590-F522-4D6A-842F-C6544455F97B}" srcOrd="0" destOrd="0" presId="urn:microsoft.com/office/officeart/2005/8/layout/vList2"/>
    <dgm:cxn modelId="{00CCCAE9-FD4E-4793-8102-82B7C74F142E}" srcId="{10DF9A10-BEF6-453A-99CC-F8812B8F48E1}" destId="{843E655B-CAF0-499E-AB71-4A1F011B108E}" srcOrd="0" destOrd="0" parTransId="{628D11F0-43EF-4DD5-B379-FF762A9B782F}" sibTransId="{42932DFD-F64E-4951-8D63-34A056AA13B4}"/>
    <dgm:cxn modelId="{BC5D06ED-384C-4F7F-A12F-DEB1489009D0}" type="presOf" srcId="{843E655B-CAF0-499E-AB71-4A1F011B108E}" destId="{C7009437-71F6-4135-BAF9-0DB3172207AD}" srcOrd="0" destOrd="0" presId="urn:microsoft.com/office/officeart/2005/8/layout/vList2"/>
    <dgm:cxn modelId="{E32E3C52-03E9-48E8-9019-272FD4A2A2F5}" type="presParOf" srcId="{5B6417D2-715F-4EFF-9D86-C162B9CEB2E0}" destId="{C7009437-71F6-4135-BAF9-0DB3172207AD}" srcOrd="0" destOrd="0" presId="urn:microsoft.com/office/officeart/2005/8/layout/vList2"/>
    <dgm:cxn modelId="{73D6DFB6-6E40-4F85-8C24-F895F6FE360F}" type="presParOf" srcId="{5B6417D2-715F-4EFF-9D86-C162B9CEB2E0}" destId="{46F57590-F522-4D6A-842F-C6544455F97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5718EC-3227-49A6-AC62-194A1BDBAB2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2D67648-B74E-4700-AC60-EAFA594A4724}">
      <dgm:prSet custT="1"/>
      <dgm:spPr/>
      <dgm:t>
        <a:bodyPr/>
        <a:lstStyle/>
        <a:p>
          <a:r>
            <a:rPr lang="en-US" sz="1800" dirty="0"/>
            <a:t>Provide constructive, professional feedback that is focused on specific examples and observations. </a:t>
          </a:r>
        </a:p>
      </dgm:t>
    </dgm:pt>
    <dgm:pt modelId="{02023602-2BC5-436B-9AA3-E6C144BF541D}" type="parTrans" cxnId="{52709599-E0C5-4327-BFE5-189672E461F3}">
      <dgm:prSet/>
      <dgm:spPr/>
      <dgm:t>
        <a:bodyPr/>
        <a:lstStyle/>
        <a:p>
          <a:endParaRPr lang="en-US"/>
        </a:p>
      </dgm:t>
    </dgm:pt>
    <dgm:pt modelId="{AB92CBA1-0A19-410C-9198-4D567856C21A}" type="sibTrans" cxnId="{52709599-E0C5-4327-BFE5-189672E461F3}">
      <dgm:prSet/>
      <dgm:spPr/>
      <dgm:t>
        <a:bodyPr/>
        <a:lstStyle/>
        <a:p>
          <a:endParaRPr lang="en-US"/>
        </a:p>
      </dgm:t>
    </dgm:pt>
    <dgm:pt modelId="{47C14EDE-24C9-4CA0-AAAF-893DE8B62244}">
      <dgm:prSet custT="1"/>
      <dgm:spPr/>
      <dgm:t>
        <a:bodyPr/>
        <a:lstStyle/>
        <a:p>
          <a:endParaRPr lang="en-US" sz="1800" dirty="0"/>
        </a:p>
      </dgm:t>
    </dgm:pt>
    <dgm:pt modelId="{873E1C8B-FFB9-4A22-BC87-010661C6C2A2}" type="parTrans" cxnId="{2B203BE1-9408-4BA9-BA47-30F0F0C683B2}">
      <dgm:prSet/>
      <dgm:spPr/>
      <dgm:t>
        <a:bodyPr/>
        <a:lstStyle/>
        <a:p>
          <a:endParaRPr lang="en-US"/>
        </a:p>
      </dgm:t>
    </dgm:pt>
    <dgm:pt modelId="{918BDB74-3A9E-4928-9FDE-D3EE6FCB17EB}" type="sibTrans" cxnId="{2B203BE1-9408-4BA9-BA47-30F0F0C683B2}">
      <dgm:prSet/>
      <dgm:spPr/>
      <dgm:t>
        <a:bodyPr/>
        <a:lstStyle/>
        <a:p>
          <a:endParaRPr lang="en-US"/>
        </a:p>
      </dgm:t>
    </dgm:pt>
    <dgm:pt modelId="{E3717E97-B028-4467-961C-A46944DBB0D5}">
      <dgm:prSet custT="1"/>
      <dgm:spPr/>
      <dgm:t>
        <a:bodyPr/>
        <a:lstStyle/>
        <a:p>
          <a:r>
            <a:rPr lang="en-US" sz="2400" dirty="0"/>
            <a:t>If asked to complete a peer appraisal, what is important to keep in mind?</a:t>
          </a:r>
        </a:p>
      </dgm:t>
    </dgm:pt>
    <dgm:pt modelId="{3F1B76DA-1EF1-461C-A03E-90BBB45E305F}" type="sibTrans" cxnId="{18199248-F3B1-4B92-965A-EBF0D3B1315C}">
      <dgm:prSet/>
      <dgm:spPr/>
      <dgm:t>
        <a:bodyPr/>
        <a:lstStyle/>
        <a:p>
          <a:endParaRPr lang="en-US"/>
        </a:p>
      </dgm:t>
    </dgm:pt>
    <dgm:pt modelId="{30E61216-80E9-404D-9FA2-3DBF0AA599AD}" type="parTrans" cxnId="{18199248-F3B1-4B92-965A-EBF0D3B1315C}">
      <dgm:prSet/>
      <dgm:spPr/>
      <dgm:t>
        <a:bodyPr/>
        <a:lstStyle/>
        <a:p>
          <a:endParaRPr lang="en-US"/>
        </a:p>
      </dgm:t>
    </dgm:pt>
    <dgm:pt modelId="{70892FE2-4F6E-49C2-8620-4A32C2EF582F}">
      <dgm:prSet custT="1"/>
      <dgm:spPr/>
      <dgm:t>
        <a:bodyPr/>
        <a:lstStyle/>
        <a:p>
          <a:endParaRPr lang="en-US" sz="1800" dirty="0"/>
        </a:p>
      </dgm:t>
    </dgm:pt>
    <dgm:pt modelId="{1AAB48A2-D5F0-4E77-94DC-ABD524C4660C}" type="parTrans" cxnId="{69FFF11A-645B-472C-ABE0-A936C0F1B180}">
      <dgm:prSet/>
      <dgm:spPr/>
      <dgm:t>
        <a:bodyPr/>
        <a:lstStyle/>
        <a:p>
          <a:endParaRPr lang="en-US"/>
        </a:p>
      </dgm:t>
    </dgm:pt>
    <dgm:pt modelId="{341F8B48-FFA3-4B05-8A0E-002B30AD1EA4}" type="sibTrans" cxnId="{69FFF11A-645B-472C-ABE0-A936C0F1B180}">
      <dgm:prSet/>
      <dgm:spPr/>
      <dgm:t>
        <a:bodyPr/>
        <a:lstStyle/>
        <a:p>
          <a:endParaRPr lang="en-US"/>
        </a:p>
      </dgm:t>
    </dgm:pt>
    <dgm:pt modelId="{A733E403-F511-48BA-94ED-A582F9347657}">
      <dgm:prSet custT="1"/>
      <dgm:spPr/>
      <dgm:t>
        <a:bodyPr/>
        <a:lstStyle/>
        <a:p>
          <a:r>
            <a:rPr lang="en-US" sz="1800" dirty="0"/>
            <a:t>Colleagues are not able to view the ratings or comments made by peers.</a:t>
          </a:r>
        </a:p>
      </dgm:t>
    </dgm:pt>
    <dgm:pt modelId="{E68B9242-75C9-41D2-8E4F-94954CF5AA24}" type="parTrans" cxnId="{DBC718DB-8FDD-4F60-AA69-43C6854467E2}">
      <dgm:prSet/>
      <dgm:spPr/>
      <dgm:t>
        <a:bodyPr/>
        <a:lstStyle/>
        <a:p>
          <a:endParaRPr lang="en-US"/>
        </a:p>
      </dgm:t>
    </dgm:pt>
    <dgm:pt modelId="{B2BCF09F-486B-4E75-B50F-B54F2264369A}" type="sibTrans" cxnId="{DBC718DB-8FDD-4F60-AA69-43C6854467E2}">
      <dgm:prSet/>
      <dgm:spPr/>
      <dgm:t>
        <a:bodyPr/>
        <a:lstStyle/>
        <a:p>
          <a:endParaRPr lang="en-US"/>
        </a:p>
      </dgm:t>
    </dgm:pt>
    <dgm:pt modelId="{B766B215-7258-4643-A7E0-AC0DAEAB4325}">
      <dgm:prSet custT="1"/>
      <dgm:spPr/>
      <dgm:t>
        <a:bodyPr/>
        <a:lstStyle/>
        <a:p>
          <a:r>
            <a:rPr lang="en-US" sz="1800" dirty="0"/>
            <a:t>If your peer doesn’t have access to Workday, they will need to complete the appraisal in a word document located in </a:t>
          </a:r>
          <a:r>
            <a:rPr lang="en-US" sz="1800" dirty="0" err="1"/>
            <a:t>MyHR</a:t>
          </a:r>
          <a:r>
            <a:rPr lang="en-US" sz="1800" dirty="0"/>
            <a:t>.  Once complete, they will need to submit the word document to the colleague’s manager.</a:t>
          </a:r>
        </a:p>
      </dgm:t>
    </dgm:pt>
    <dgm:pt modelId="{48585B41-1956-4360-9B21-F332ACAED69E}" type="parTrans" cxnId="{030B15AC-D54C-4197-9C24-D7D29C5F2658}">
      <dgm:prSet/>
      <dgm:spPr/>
      <dgm:t>
        <a:bodyPr/>
        <a:lstStyle/>
        <a:p>
          <a:endParaRPr lang="en-US"/>
        </a:p>
      </dgm:t>
    </dgm:pt>
    <dgm:pt modelId="{D212286A-98A2-424A-98C1-34D492B99799}" type="sibTrans" cxnId="{030B15AC-D54C-4197-9C24-D7D29C5F2658}">
      <dgm:prSet/>
      <dgm:spPr/>
      <dgm:t>
        <a:bodyPr/>
        <a:lstStyle/>
        <a:p>
          <a:endParaRPr lang="en-US"/>
        </a:p>
      </dgm:t>
    </dgm:pt>
    <dgm:pt modelId="{651DD488-0C40-4C56-A3A9-577D66B88CE5}">
      <dgm:prSet custT="1"/>
      <dgm:spPr/>
      <dgm:t>
        <a:bodyPr/>
        <a:lstStyle/>
        <a:p>
          <a:endParaRPr lang="en-US" sz="1800" dirty="0"/>
        </a:p>
      </dgm:t>
    </dgm:pt>
    <dgm:pt modelId="{98377E52-A269-48BB-9BEE-9B7282A00CE4}" type="parTrans" cxnId="{B815500D-FCF4-4D50-B9F0-65B237DAE7D2}">
      <dgm:prSet/>
      <dgm:spPr/>
      <dgm:t>
        <a:bodyPr/>
        <a:lstStyle/>
        <a:p>
          <a:endParaRPr lang="en-US"/>
        </a:p>
      </dgm:t>
    </dgm:pt>
    <dgm:pt modelId="{724B5A42-BA44-468F-A112-62BDE79A2086}" type="sibTrans" cxnId="{B815500D-FCF4-4D50-B9F0-65B237DAE7D2}">
      <dgm:prSet/>
      <dgm:spPr/>
      <dgm:t>
        <a:bodyPr/>
        <a:lstStyle/>
        <a:p>
          <a:endParaRPr lang="en-US"/>
        </a:p>
      </dgm:t>
    </dgm:pt>
    <dgm:pt modelId="{9D2D34A4-2DC1-4DAF-99B1-5D8153FD0874}">
      <dgm:prSet custT="1"/>
      <dgm:spPr/>
      <dgm:t>
        <a:bodyPr/>
        <a:lstStyle/>
        <a:p>
          <a:endParaRPr lang="en-US" sz="1800" dirty="0"/>
        </a:p>
      </dgm:t>
    </dgm:pt>
    <dgm:pt modelId="{F51E322F-C952-48D2-ABD9-862E06AC687C}" type="parTrans" cxnId="{37EFE5F0-0A6D-4F39-BC7E-5EDCFE9AF46F}">
      <dgm:prSet/>
      <dgm:spPr/>
      <dgm:t>
        <a:bodyPr/>
        <a:lstStyle/>
        <a:p>
          <a:endParaRPr lang="en-US"/>
        </a:p>
      </dgm:t>
    </dgm:pt>
    <dgm:pt modelId="{545CA9E5-2FDC-48DF-B788-EA6A1C3691CC}" type="sibTrans" cxnId="{37EFE5F0-0A6D-4F39-BC7E-5EDCFE9AF46F}">
      <dgm:prSet/>
      <dgm:spPr/>
      <dgm:t>
        <a:bodyPr/>
        <a:lstStyle/>
        <a:p>
          <a:endParaRPr lang="en-US"/>
        </a:p>
      </dgm:t>
    </dgm:pt>
    <dgm:pt modelId="{B3B8AECF-2B4B-41D1-8089-D4E19B7D4DEC}" type="pres">
      <dgm:prSet presAssocID="{1F5718EC-3227-49A6-AC62-194A1BDBAB2E}" presName="linear" presStyleCnt="0">
        <dgm:presLayoutVars>
          <dgm:animLvl val="lvl"/>
          <dgm:resizeHandles val="exact"/>
        </dgm:presLayoutVars>
      </dgm:prSet>
      <dgm:spPr/>
    </dgm:pt>
    <dgm:pt modelId="{273C1DD4-0B7E-4A68-9770-55EFDE80AE7E}" type="pres">
      <dgm:prSet presAssocID="{E3717E97-B028-4467-961C-A46944DBB0D5}" presName="parentText" presStyleLbl="node1" presStyleIdx="0" presStyleCnt="1" custLinFactY="-4983" custLinFactNeighborX="0" custLinFactNeighborY="-100000">
        <dgm:presLayoutVars>
          <dgm:chMax val="0"/>
          <dgm:bulletEnabled val="1"/>
        </dgm:presLayoutVars>
      </dgm:prSet>
      <dgm:spPr/>
    </dgm:pt>
    <dgm:pt modelId="{F49B6F7C-9943-4901-9C8D-E2C1DF53D009}" type="pres">
      <dgm:prSet presAssocID="{E3717E97-B028-4467-961C-A46944DBB0D5}" presName="childText" presStyleLbl="revTx" presStyleIdx="0" presStyleCnt="1" custLinFactNeighborY="-26792">
        <dgm:presLayoutVars>
          <dgm:bulletEnabled val="1"/>
        </dgm:presLayoutVars>
      </dgm:prSet>
      <dgm:spPr/>
    </dgm:pt>
  </dgm:ptLst>
  <dgm:cxnLst>
    <dgm:cxn modelId="{B815500D-FCF4-4D50-B9F0-65B237DAE7D2}" srcId="{E3717E97-B028-4467-961C-A46944DBB0D5}" destId="{651DD488-0C40-4C56-A3A9-577D66B88CE5}" srcOrd="1" destOrd="0" parTransId="{98377E52-A269-48BB-9BEE-9B7282A00CE4}" sibTransId="{724B5A42-BA44-468F-A112-62BDE79A2086}"/>
    <dgm:cxn modelId="{B4359414-A5C5-480F-A7CA-328FD1C09487}" type="presOf" srcId="{651DD488-0C40-4C56-A3A9-577D66B88CE5}" destId="{F49B6F7C-9943-4901-9C8D-E2C1DF53D009}" srcOrd="0" destOrd="1" presId="urn:microsoft.com/office/officeart/2005/8/layout/vList2"/>
    <dgm:cxn modelId="{69FFF11A-645B-472C-ABE0-A936C0F1B180}" srcId="{E3717E97-B028-4467-961C-A46944DBB0D5}" destId="{70892FE2-4F6E-49C2-8620-4A32C2EF582F}" srcOrd="5" destOrd="0" parTransId="{1AAB48A2-D5F0-4E77-94DC-ABD524C4660C}" sibTransId="{341F8B48-FFA3-4B05-8A0E-002B30AD1EA4}"/>
    <dgm:cxn modelId="{FD06DB38-3758-41A5-8009-64A257964C38}" type="presOf" srcId="{9D2D34A4-2DC1-4DAF-99B1-5D8153FD0874}" destId="{F49B6F7C-9943-4901-9C8D-E2C1DF53D009}" srcOrd="0" destOrd="3" presId="urn:microsoft.com/office/officeart/2005/8/layout/vList2"/>
    <dgm:cxn modelId="{C779483C-00F8-41B8-9A8D-A17B7AE9F41A}" type="presOf" srcId="{B766B215-7258-4643-A7E0-AC0DAEAB4325}" destId="{F49B6F7C-9943-4901-9C8D-E2C1DF53D009}" srcOrd="0" destOrd="4" presId="urn:microsoft.com/office/officeart/2005/8/layout/vList2"/>
    <dgm:cxn modelId="{18199248-F3B1-4B92-965A-EBF0D3B1315C}" srcId="{1F5718EC-3227-49A6-AC62-194A1BDBAB2E}" destId="{E3717E97-B028-4467-961C-A46944DBB0D5}" srcOrd="0" destOrd="0" parTransId="{30E61216-80E9-404D-9FA2-3DBF0AA599AD}" sibTransId="{3F1B76DA-1EF1-461C-A03E-90BBB45E305F}"/>
    <dgm:cxn modelId="{00674C6D-71C4-426F-88DB-A3C78D7A08F0}" type="presOf" srcId="{70892FE2-4F6E-49C2-8620-4A32C2EF582F}" destId="{F49B6F7C-9943-4901-9C8D-E2C1DF53D009}" srcOrd="0" destOrd="5" presId="urn:microsoft.com/office/officeart/2005/8/layout/vList2"/>
    <dgm:cxn modelId="{7F384D8A-CB5B-4E39-92E2-30485B7A0DFE}" type="presOf" srcId="{1F5718EC-3227-49A6-AC62-194A1BDBAB2E}" destId="{B3B8AECF-2B4B-41D1-8089-D4E19B7D4DEC}" srcOrd="0" destOrd="0" presId="urn:microsoft.com/office/officeart/2005/8/layout/vList2"/>
    <dgm:cxn modelId="{5A290C93-E921-4D95-9331-7EDA30A9B168}" type="presOf" srcId="{A733E403-F511-48BA-94ED-A582F9347657}" destId="{F49B6F7C-9943-4901-9C8D-E2C1DF53D009}" srcOrd="0" destOrd="2" presId="urn:microsoft.com/office/officeart/2005/8/layout/vList2"/>
    <dgm:cxn modelId="{52709599-E0C5-4327-BFE5-189672E461F3}" srcId="{E3717E97-B028-4467-961C-A46944DBB0D5}" destId="{E2D67648-B74E-4700-AC60-EAFA594A4724}" srcOrd="0" destOrd="0" parTransId="{02023602-2BC5-436B-9AA3-E6C144BF541D}" sibTransId="{AB92CBA1-0A19-410C-9198-4D567856C21A}"/>
    <dgm:cxn modelId="{030B15AC-D54C-4197-9C24-D7D29C5F2658}" srcId="{E3717E97-B028-4467-961C-A46944DBB0D5}" destId="{B766B215-7258-4643-A7E0-AC0DAEAB4325}" srcOrd="4" destOrd="0" parTransId="{48585B41-1956-4360-9B21-F332ACAED69E}" sibTransId="{D212286A-98A2-424A-98C1-34D492B99799}"/>
    <dgm:cxn modelId="{78D685B8-D830-4363-8EC4-16682EC8F21F}" type="presOf" srcId="{E2D67648-B74E-4700-AC60-EAFA594A4724}" destId="{F49B6F7C-9943-4901-9C8D-E2C1DF53D009}" srcOrd="0" destOrd="0" presId="urn:microsoft.com/office/officeart/2005/8/layout/vList2"/>
    <dgm:cxn modelId="{DBC718DB-8FDD-4F60-AA69-43C6854467E2}" srcId="{E3717E97-B028-4467-961C-A46944DBB0D5}" destId="{A733E403-F511-48BA-94ED-A582F9347657}" srcOrd="2" destOrd="0" parTransId="{E68B9242-75C9-41D2-8E4F-94954CF5AA24}" sibTransId="{B2BCF09F-486B-4E75-B50F-B54F2264369A}"/>
    <dgm:cxn modelId="{DEF661DF-9422-4D0D-ABEE-A0B7EB629562}" type="presOf" srcId="{E3717E97-B028-4467-961C-A46944DBB0D5}" destId="{273C1DD4-0B7E-4A68-9770-55EFDE80AE7E}" srcOrd="0" destOrd="0" presId="urn:microsoft.com/office/officeart/2005/8/layout/vList2"/>
    <dgm:cxn modelId="{2B203BE1-9408-4BA9-BA47-30F0F0C683B2}" srcId="{E3717E97-B028-4467-961C-A46944DBB0D5}" destId="{47C14EDE-24C9-4CA0-AAAF-893DE8B62244}" srcOrd="6" destOrd="0" parTransId="{873E1C8B-FFB9-4A22-BC87-010661C6C2A2}" sibTransId="{918BDB74-3A9E-4928-9FDE-D3EE6FCB17EB}"/>
    <dgm:cxn modelId="{6325A8F0-85D4-4CA5-A71B-23DA9C49E92E}" type="presOf" srcId="{47C14EDE-24C9-4CA0-AAAF-893DE8B62244}" destId="{F49B6F7C-9943-4901-9C8D-E2C1DF53D009}" srcOrd="0" destOrd="6" presId="urn:microsoft.com/office/officeart/2005/8/layout/vList2"/>
    <dgm:cxn modelId="{37EFE5F0-0A6D-4F39-BC7E-5EDCFE9AF46F}" srcId="{E3717E97-B028-4467-961C-A46944DBB0D5}" destId="{9D2D34A4-2DC1-4DAF-99B1-5D8153FD0874}" srcOrd="3" destOrd="0" parTransId="{F51E322F-C952-48D2-ABD9-862E06AC687C}" sibTransId="{545CA9E5-2FDC-48DF-B788-EA6A1C3691CC}"/>
    <dgm:cxn modelId="{BD8B05F4-7A38-48AD-A2D9-A425DF06AA5F}" type="presParOf" srcId="{B3B8AECF-2B4B-41D1-8089-D4E19B7D4DEC}" destId="{273C1DD4-0B7E-4A68-9770-55EFDE80AE7E}" srcOrd="0" destOrd="0" presId="urn:microsoft.com/office/officeart/2005/8/layout/vList2"/>
    <dgm:cxn modelId="{F49A3B7E-8070-4E3A-93DB-46000C92212E}" type="presParOf" srcId="{B3B8AECF-2B4B-41D1-8089-D4E19B7D4DEC}" destId="{F49B6F7C-9943-4901-9C8D-E2C1DF53D00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B97728-B421-431C-9CA1-CAD2F7DA64E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55621B9-6471-4AD9-A8E2-DC52BF830AA2}">
      <dgm:prSet/>
      <dgm:spPr/>
      <dgm:t>
        <a:bodyPr/>
        <a:lstStyle/>
        <a:p>
          <a:r>
            <a:rPr lang="en-US" dirty="0"/>
            <a:t>Previous year's goal will be reviewed during the performance appraisal meeting (was the goal met?)</a:t>
          </a:r>
        </a:p>
      </dgm:t>
    </dgm:pt>
    <dgm:pt modelId="{12B511DC-B04D-433D-BFCB-CD77F1DCFB7B}" type="parTrans" cxnId="{F3D683C1-0025-464B-92C0-668F99F131B5}">
      <dgm:prSet/>
      <dgm:spPr/>
      <dgm:t>
        <a:bodyPr/>
        <a:lstStyle/>
        <a:p>
          <a:endParaRPr lang="en-US"/>
        </a:p>
      </dgm:t>
    </dgm:pt>
    <dgm:pt modelId="{1FFAC7B4-6082-44CA-B9EA-6A44AB145D6C}" type="sibTrans" cxnId="{F3D683C1-0025-464B-92C0-668F99F131B5}">
      <dgm:prSet/>
      <dgm:spPr/>
      <dgm:t>
        <a:bodyPr/>
        <a:lstStyle/>
        <a:p>
          <a:endParaRPr lang="en-US"/>
        </a:p>
      </dgm:t>
    </dgm:pt>
    <dgm:pt modelId="{BD7769F3-FFD9-44D8-BC7F-D28C89E797F2}">
      <dgm:prSet/>
      <dgm:spPr/>
      <dgm:t>
        <a:bodyPr/>
        <a:lstStyle/>
        <a:p>
          <a:r>
            <a:rPr lang="en-US" dirty="0"/>
            <a:t>Current year's goal will be discussed (how do you plan to achieve this goal, how can I as your leader support you?)</a:t>
          </a:r>
        </a:p>
      </dgm:t>
    </dgm:pt>
    <dgm:pt modelId="{7173A0AC-F77F-423E-92B9-3C5ED758B96A}" type="parTrans" cxnId="{088897C7-7954-412E-B3E8-A034E86B0E8A}">
      <dgm:prSet/>
      <dgm:spPr/>
      <dgm:t>
        <a:bodyPr/>
        <a:lstStyle/>
        <a:p>
          <a:endParaRPr lang="en-US"/>
        </a:p>
      </dgm:t>
    </dgm:pt>
    <dgm:pt modelId="{318C7587-BF7B-464C-BC44-D5141492AF20}" type="sibTrans" cxnId="{088897C7-7954-412E-B3E8-A034E86B0E8A}">
      <dgm:prSet/>
      <dgm:spPr/>
      <dgm:t>
        <a:bodyPr/>
        <a:lstStyle/>
        <a:p>
          <a:endParaRPr lang="en-US"/>
        </a:p>
      </dgm:t>
    </dgm:pt>
    <dgm:pt modelId="{11F9C0C4-157B-4F2F-902E-72DD15C43AF4}" type="pres">
      <dgm:prSet presAssocID="{8AB97728-B421-431C-9CA1-CAD2F7DA64E7}" presName="root" presStyleCnt="0">
        <dgm:presLayoutVars>
          <dgm:dir/>
          <dgm:resizeHandles val="exact"/>
        </dgm:presLayoutVars>
      </dgm:prSet>
      <dgm:spPr/>
    </dgm:pt>
    <dgm:pt modelId="{306A5660-B392-442D-A0A2-5808D7CB1661}" type="pres">
      <dgm:prSet presAssocID="{655621B9-6471-4AD9-A8E2-DC52BF830AA2}" presName="compNode" presStyleCnt="0"/>
      <dgm:spPr/>
    </dgm:pt>
    <dgm:pt modelId="{D84B8528-0CF0-4185-A8ED-766E5F7032B5}" type="pres">
      <dgm:prSet presAssocID="{655621B9-6471-4AD9-A8E2-DC52BF830AA2}" presName="bgRect" presStyleLbl="bgShp" presStyleIdx="0" presStyleCnt="2"/>
      <dgm:spPr/>
    </dgm:pt>
    <dgm:pt modelId="{7BC2F0E1-EFEC-4B8B-BFF1-D1339C88B09C}" type="pres">
      <dgm:prSet presAssocID="{655621B9-6471-4AD9-A8E2-DC52BF830A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B94CC4C4-6708-4896-84B9-986579D01131}" type="pres">
      <dgm:prSet presAssocID="{655621B9-6471-4AD9-A8E2-DC52BF830AA2}" presName="spaceRect" presStyleCnt="0"/>
      <dgm:spPr/>
    </dgm:pt>
    <dgm:pt modelId="{E0CD700C-6945-4537-B7A3-F5CDEC928496}" type="pres">
      <dgm:prSet presAssocID="{655621B9-6471-4AD9-A8E2-DC52BF830AA2}" presName="parTx" presStyleLbl="revTx" presStyleIdx="0" presStyleCnt="2">
        <dgm:presLayoutVars>
          <dgm:chMax val="0"/>
          <dgm:chPref val="0"/>
        </dgm:presLayoutVars>
      </dgm:prSet>
      <dgm:spPr/>
    </dgm:pt>
    <dgm:pt modelId="{888BC9AA-68FF-4BF0-A2CB-B2B6E4050B77}" type="pres">
      <dgm:prSet presAssocID="{1FFAC7B4-6082-44CA-B9EA-6A44AB145D6C}" presName="sibTrans" presStyleCnt="0"/>
      <dgm:spPr/>
    </dgm:pt>
    <dgm:pt modelId="{A35EED14-D33B-4546-B883-F76F63AFA6A8}" type="pres">
      <dgm:prSet presAssocID="{BD7769F3-FFD9-44D8-BC7F-D28C89E797F2}" presName="compNode" presStyleCnt="0"/>
      <dgm:spPr/>
    </dgm:pt>
    <dgm:pt modelId="{D1F1A9B2-B800-4F21-85F9-ECA6BCF9FE10}" type="pres">
      <dgm:prSet presAssocID="{BD7769F3-FFD9-44D8-BC7F-D28C89E797F2}" presName="bgRect" presStyleLbl="bgShp" presStyleIdx="1" presStyleCnt="2"/>
      <dgm:spPr/>
    </dgm:pt>
    <dgm:pt modelId="{3A1A3412-F140-456A-8B63-4FBE0AC55E77}" type="pres">
      <dgm:prSet presAssocID="{BD7769F3-FFD9-44D8-BC7F-D28C89E797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ext>
      </dgm:extLst>
    </dgm:pt>
    <dgm:pt modelId="{0F99D788-A135-4FF4-9E04-9A899688C843}" type="pres">
      <dgm:prSet presAssocID="{BD7769F3-FFD9-44D8-BC7F-D28C89E797F2}" presName="spaceRect" presStyleCnt="0"/>
      <dgm:spPr/>
    </dgm:pt>
    <dgm:pt modelId="{D4F24210-7701-4E7D-BAEE-20B58AB8A7D1}" type="pres">
      <dgm:prSet presAssocID="{BD7769F3-FFD9-44D8-BC7F-D28C89E797F2}" presName="parTx" presStyleLbl="revTx" presStyleIdx="1" presStyleCnt="2">
        <dgm:presLayoutVars>
          <dgm:chMax val="0"/>
          <dgm:chPref val="0"/>
        </dgm:presLayoutVars>
      </dgm:prSet>
      <dgm:spPr/>
    </dgm:pt>
  </dgm:ptLst>
  <dgm:cxnLst>
    <dgm:cxn modelId="{3D6E5424-0581-4AF0-8451-22107F321004}" type="presOf" srcId="{655621B9-6471-4AD9-A8E2-DC52BF830AA2}" destId="{E0CD700C-6945-4537-B7A3-F5CDEC928496}" srcOrd="0" destOrd="0" presId="urn:microsoft.com/office/officeart/2018/2/layout/IconVerticalSolidList"/>
    <dgm:cxn modelId="{607A705D-C998-431C-BC06-03545EC11CFD}" type="presOf" srcId="{BD7769F3-FFD9-44D8-BC7F-D28C89E797F2}" destId="{D4F24210-7701-4E7D-BAEE-20B58AB8A7D1}" srcOrd="0" destOrd="0" presId="urn:microsoft.com/office/officeart/2018/2/layout/IconVerticalSolidList"/>
    <dgm:cxn modelId="{CBA08DB8-3A9E-420E-9A4E-0BB125CAC764}" type="presOf" srcId="{8AB97728-B421-431C-9CA1-CAD2F7DA64E7}" destId="{11F9C0C4-157B-4F2F-902E-72DD15C43AF4}" srcOrd="0" destOrd="0" presId="urn:microsoft.com/office/officeart/2018/2/layout/IconVerticalSolidList"/>
    <dgm:cxn modelId="{F3D683C1-0025-464B-92C0-668F99F131B5}" srcId="{8AB97728-B421-431C-9CA1-CAD2F7DA64E7}" destId="{655621B9-6471-4AD9-A8E2-DC52BF830AA2}" srcOrd="0" destOrd="0" parTransId="{12B511DC-B04D-433D-BFCB-CD77F1DCFB7B}" sibTransId="{1FFAC7B4-6082-44CA-B9EA-6A44AB145D6C}"/>
    <dgm:cxn modelId="{088897C7-7954-412E-B3E8-A034E86B0E8A}" srcId="{8AB97728-B421-431C-9CA1-CAD2F7DA64E7}" destId="{BD7769F3-FFD9-44D8-BC7F-D28C89E797F2}" srcOrd="1" destOrd="0" parTransId="{7173A0AC-F77F-423E-92B9-3C5ED758B96A}" sibTransId="{318C7587-BF7B-464C-BC44-D5141492AF20}"/>
    <dgm:cxn modelId="{0D9EC17F-DBF6-4E7F-A7EA-C58D048F7A4E}" type="presParOf" srcId="{11F9C0C4-157B-4F2F-902E-72DD15C43AF4}" destId="{306A5660-B392-442D-A0A2-5808D7CB1661}" srcOrd="0" destOrd="0" presId="urn:microsoft.com/office/officeart/2018/2/layout/IconVerticalSolidList"/>
    <dgm:cxn modelId="{028686EE-D6A3-430D-BC28-BB7139B7251B}" type="presParOf" srcId="{306A5660-B392-442D-A0A2-5808D7CB1661}" destId="{D84B8528-0CF0-4185-A8ED-766E5F7032B5}" srcOrd="0" destOrd="0" presId="urn:microsoft.com/office/officeart/2018/2/layout/IconVerticalSolidList"/>
    <dgm:cxn modelId="{773AFB02-5486-4F2C-A1E1-D5628570FE81}" type="presParOf" srcId="{306A5660-B392-442D-A0A2-5808D7CB1661}" destId="{7BC2F0E1-EFEC-4B8B-BFF1-D1339C88B09C}" srcOrd="1" destOrd="0" presId="urn:microsoft.com/office/officeart/2018/2/layout/IconVerticalSolidList"/>
    <dgm:cxn modelId="{9C45BFE7-B886-4EB0-ACC0-192E1ADF75B6}" type="presParOf" srcId="{306A5660-B392-442D-A0A2-5808D7CB1661}" destId="{B94CC4C4-6708-4896-84B9-986579D01131}" srcOrd="2" destOrd="0" presId="urn:microsoft.com/office/officeart/2018/2/layout/IconVerticalSolidList"/>
    <dgm:cxn modelId="{879C987C-8CC2-400B-AF07-C6B2CBEE2B9B}" type="presParOf" srcId="{306A5660-B392-442D-A0A2-5808D7CB1661}" destId="{E0CD700C-6945-4537-B7A3-F5CDEC928496}" srcOrd="3" destOrd="0" presId="urn:microsoft.com/office/officeart/2018/2/layout/IconVerticalSolidList"/>
    <dgm:cxn modelId="{30317C4C-181C-4AD9-8C4E-66C91CFE2BEF}" type="presParOf" srcId="{11F9C0C4-157B-4F2F-902E-72DD15C43AF4}" destId="{888BC9AA-68FF-4BF0-A2CB-B2B6E4050B77}" srcOrd="1" destOrd="0" presId="urn:microsoft.com/office/officeart/2018/2/layout/IconVerticalSolidList"/>
    <dgm:cxn modelId="{545DF162-3943-42D1-9771-5DA3BE076C40}" type="presParOf" srcId="{11F9C0C4-157B-4F2F-902E-72DD15C43AF4}" destId="{A35EED14-D33B-4546-B883-F76F63AFA6A8}" srcOrd="2" destOrd="0" presId="urn:microsoft.com/office/officeart/2018/2/layout/IconVerticalSolidList"/>
    <dgm:cxn modelId="{AFAD6CD6-9131-4667-8936-EEC899173CDF}" type="presParOf" srcId="{A35EED14-D33B-4546-B883-F76F63AFA6A8}" destId="{D1F1A9B2-B800-4F21-85F9-ECA6BCF9FE10}" srcOrd="0" destOrd="0" presId="urn:microsoft.com/office/officeart/2018/2/layout/IconVerticalSolidList"/>
    <dgm:cxn modelId="{284C707E-6C2F-4783-BAB2-6049FA67A160}" type="presParOf" srcId="{A35EED14-D33B-4546-B883-F76F63AFA6A8}" destId="{3A1A3412-F140-456A-8B63-4FBE0AC55E77}" srcOrd="1" destOrd="0" presId="urn:microsoft.com/office/officeart/2018/2/layout/IconVerticalSolidList"/>
    <dgm:cxn modelId="{5E043E95-FD9A-4368-800E-52B7C9F246C9}" type="presParOf" srcId="{A35EED14-D33B-4546-B883-F76F63AFA6A8}" destId="{0F99D788-A135-4FF4-9E04-9A899688C843}" srcOrd="2" destOrd="0" presId="urn:microsoft.com/office/officeart/2018/2/layout/IconVerticalSolidList"/>
    <dgm:cxn modelId="{EC1B3687-3D35-44DD-B57A-AD656429FF5C}" type="presParOf" srcId="{A35EED14-D33B-4546-B883-F76F63AFA6A8}" destId="{D4F24210-7701-4E7D-BAEE-20B58AB8A7D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6350E0-8765-478F-B78F-CA09D9631EB5}"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B16EAB74-6479-4AB9-94D9-565ED140A508}">
      <dgm:prSet/>
      <dgm:spPr/>
      <dgm:t>
        <a:bodyPr/>
        <a:lstStyle/>
        <a:p>
          <a:r>
            <a:rPr lang="en-US" b="0" dirty="0"/>
            <a:t>Review unit metrics and include in appraisal</a:t>
          </a:r>
          <a:endParaRPr lang="en-US" dirty="0"/>
        </a:p>
      </dgm:t>
    </dgm:pt>
    <dgm:pt modelId="{35C6583D-3AE1-4EF4-8BAE-523D64710B29}" type="parTrans" cxnId="{A275149B-7F6F-45D6-81BE-96DCD9755ACB}">
      <dgm:prSet/>
      <dgm:spPr/>
      <dgm:t>
        <a:bodyPr/>
        <a:lstStyle/>
        <a:p>
          <a:endParaRPr lang="en-US"/>
        </a:p>
      </dgm:t>
    </dgm:pt>
    <dgm:pt modelId="{8887E09A-EF2B-4AF0-9E90-48F5317F8F8B}" type="sibTrans" cxnId="{A275149B-7F6F-45D6-81BE-96DCD9755ACB}">
      <dgm:prSet/>
      <dgm:spPr/>
      <dgm:t>
        <a:bodyPr/>
        <a:lstStyle/>
        <a:p>
          <a:endParaRPr lang="en-US"/>
        </a:p>
      </dgm:t>
    </dgm:pt>
    <dgm:pt modelId="{5A6AFC18-78F2-4627-A07A-3E440A57C0BF}">
      <dgm:prSet/>
      <dgm:spPr/>
      <dgm:t>
        <a:bodyPr/>
        <a:lstStyle/>
        <a:p>
          <a:r>
            <a:rPr lang="en-US" b="0"/>
            <a:t>Review self appraisal and peer appraisal comments</a:t>
          </a:r>
          <a:endParaRPr lang="en-US"/>
        </a:p>
      </dgm:t>
    </dgm:pt>
    <dgm:pt modelId="{166D2635-9521-4C36-BBDE-4CE4C2A7697D}" type="parTrans" cxnId="{2B4145B9-AEA5-420C-ACEB-E6EF8C810229}">
      <dgm:prSet/>
      <dgm:spPr/>
      <dgm:t>
        <a:bodyPr/>
        <a:lstStyle/>
        <a:p>
          <a:endParaRPr lang="en-US"/>
        </a:p>
      </dgm:t>
    </dgm:pt>
    <dgm:pt modelId="{E7702958-7D50-4A64-BA93-DEB3266AA658}" type="sibTrans" cxnId="{2B4145B9-AEA5-420C-ACEB-E6EF8C810229}">
      <dgm:prSet/>
      <dgm:spPr/>
      <dgm:t>
        <a:bodyPr/>
        <a:lstStyle/>
        <a:p>
          <a:endParaRPr lang="en-US"/>
        </a:p>
      </dgm:t>
    </dgm:pt>
    <dgm:pt modelId="{C82116C0-B762-41CE-B5E0-342929C178CA}">
      <dgm:prSet/>
      <dgm:spPr/>
      <dgm:t>
        <a:bodyPr/>
        <a:lstStyle/>
        <a:p>
          <a:r>
            <a:rPr lang="en-US" b="0"/>
            <a:t>Can include peer comments if appropriate in overall appraisal</a:t>
          </a:r>
          <a:endParaRPr lang="en-US"/>
        </a:p>
      </dgm:t>
    </dgm:pt>
    <dgm:pt modelId="{7617ED04-FE83-4991-B18A-776355B7FCBE}" type="parTrans" cxnId="{F3FD7281-703B-4CE9-8DEC-6AADBB34D150}">
      <dgm:prSet/>
      <dgm:spPr/>
      <dgm:t>
        <a:bodyPr/>
        <a:lstStyle/>
        <a:p>
          <a:endParaRPr lang="en-US"/>
        </a:p>
      </dgm:t>
    </dgm:pt>
    <dgm:pt modelId="{084618A3-4C65-47F0-A851-FA18B71F1C15}" type="sibTrans" cxnId="{F3FD7281-703B-4CE9-8DEC-6AADBB34D150}">
      <dgm:prSet/>
      <dgm:spPr/>
      <dgm:t>
        <a:bodyPr/>
        <a:lstStyle/>
        <a:p>
          <a:endParaRPr lang="en-US"/>
        </a:p>
      </dgm:t>
    </dgm:pt>
    <dgm:pt modelId="{7C152CDD-C9D4-4A33-AA90-3E3805DE15FB}">
      <dgm:prSet/>
      <dgm:spPr/>
      <dgm:t>
        <a:bodyPr/>
        <a:lstStyle/>
        <a:p>
          <a:r>
            <a:rPr lang="en-US" b="0"/>
            <a:t>Review colleague’s goals from previous year and be prepared to discuss</a:t>
          </a:r>
          <a:endParaRPr lang="en-US"/>
        </a:p>
      </dgm:t>
    </dgm:pt>
    <dgm:pt modelId="{60737FA3-485A-4134-BD02-95D65C313CA6}" type="parTrans" cxnId="{81C023C7-22DA-4965-BC54-746181466E11}">
      <dgm:prSet/>
      <dgm:spPr/>
      <dgm:t>
        <a:bodyPr/>
        <a:lstStyle/>
        <a:p>
          <a:endParaRPr lang="en-US"/>
        </a:p>
      </dgm:t>
    </dgm:pt>
    <dgm:pt modelId="{FB94FEF1-4CA6-4BCB-AE9C-F9A3105E88CF}" type="sibTrans" cxnId="{81C023C7-22DA-4965-BC54-746181466E11}">
      <dgm:prSet/>
      <dgm:spPr/>
      <dgm:t>
        <a:bodyPr/>
        <a:lstStyle/>
        <a:p>
          <a:endParaRPr lang="en-US"/>
        </a:p>
      </dgm:t>
    </dgm:pt>
    <dgm:pt modelId="{7E56A6AA-0FE2-4F7C-AA1E-C9D1C21C936E}">
      <dgm:prSet/>
      <dgm:spPr/>
      <dgm:t>
        <a:bodyPr/>
        <a:lstStyle/>
        <a:p>
          <a:r>
            <a:rPr lang="en-US" b="0"/>
            <a:t>Recognize performance and behaviors over the past 12 months</a:t>
          </a:r>
          <a:endParaRPr lang="en-US"/>
        </a:p>
      </dgm:t>
    </dgm:pt>
    <dgm:pt modelId="{A8C77201-EAAA-468D-8649-2C34D9C9AD1C}" type="parTrans" cxnId="{1D7764DB-CFFA-4F24-8B5C-0620F186A25F}">
      <dgm:prSet/>
      <dgm:spPr/>
      <dgm:t>
        <a:bodyPr/>
        <a:lstStyle/>
        <a:p>
          <a:endParaRPr lang="en-US"/>
        </a:p>
      </dgm:t>
    </dgm:pt>
    <dgm:pt modelId="{940A67EE-7EAD-4AED-B9FA-48B85852BC87}" type="sibTrans" cxnId="{1D7764DB-CFFA-4F24-8B5C-0620F186A25F}">
      <dgm:prSet/>
      <dgm:spPr/>
      <dgm:t>
        <a:bodyPr/>
        <a:lstStyle/>
        <a:p>
          <a:endParaRPr lang="en-US"/>
        </a:p>
      </dgm:t>
    </dgm:pt>
    <dgm:pt modelId="{522EE3FE-3EA7-459F-BE55-6D2FF4120B86}">
      <dgm:prSet/>
      <dgm:spPr/>
      <dgm:t>
        <a:bodyPr/>
        <a:lstStyle/>
        <a:p>
          <a:r>
            <a:rPr lang="en-US" b="0"/>
            <a:t>Submit final appraisal to colleague 2-3 days prior to meeting with them so they have time to review it</a:t>
          </a:r>
          <a:endParaRPr lang="en-US"/>
        </a:p>
      </dgm:t>
    </dgm:pt>
    <dgm:pt modelId="{E97C895E-232E-4B8A-B111-2AFAE62857B2}" type="parTrans" cxnId="{A10F2557-0054-4725-B712-D4BC4DD34C8A}">
      <dgm:prSet/>
      <dgm:spPr/>
      <dgm:t>
        <a:bodyPr/>
        <a:lstStyle/>
        <a:p>
          <a:endParaRPr lang="en-US"/>
        </a:p>
      </dgm:t>
    </dgm:pt>
    <dgm:pt modelId="{918B1D3B-F2DB-4EF6-BE56-CE625A18DC2E}" type="sibTrans" cxnId="{A10F2557-0054-4725-B712-D4BC4DD34C8A}">
      <dgm:prSet/>
      <dgm:spPr/>
      <dgm:t>
        <a:bodyPr/>
        <a:lstStyle/>
        <a:p>
          <a:endParaRPr lang="en-US"/>
        </a:p>
      </dgm:t>
    </dgm:pt>
    <dgm:pt modelId="{82D9443D-3165-4E5C-818E-A053B963E2C1}" type="pres">
      <dgm:prSet presAssocID="{596350E0-8765-478F-B78F-CA09D9631EB5}" presName="linear" presStyleCnt="0">
        <dgm:presLayoutVars>
          <dgm:animLvl val="lvl"/>
          <dgm:resizeHandles val="exact"/>
        </dgm:presLayoutVars>
      </dgm:prSet>
      <dgm:spPr/>
    </dgm:pt>
    <dgm:pt modelId="{7803743E-F9D5-4889-AB7B-E7EE43FF128A}" type="pres">
      <dgm:prSet presAssocID="{B16EAB74-6479-4AB9-94D9-565ED140A508}" presName="parentText" presStyleLbl="node1" presStyleIdx="0" presStyleCnt="6">
        <dgm:presLayoutVars>
          <dgm:chMax val="0"/>
          <dgm:bulletEnabled val="1"/>
        </dgm:presLayoutVars>
      </dgm:prSet>
      <dgm:spPr/>
    </dgm:pt>
    <dgm:pt modelId="{D50AC4E3-5422-40B6-B797-9462ED09A214}" type="pres">
      <dgm:prSet presAssocID="{8887E09A-EF2B-4AF0-9E90-48F5317F8F8B}" presName="spacer" presStyleCnt="0"/>
      <dgm:spPr/>
    </dgm:pt>
    <dgm:pt modelId="{4E1EFF74-79F8-4C51-A0AC-7CCAF5E3D843}" type="pres">
      <dgm:prSet presAssocID="{5A6AFC18-78F2-4627-A07A-3E440A57C0BF}" presName="parentText" presStyleLbl="node1" presStyleIdx="1" presStyleCnt="6" custLinFactY="373" custLinFactNeighborY="100000">
        <dgm:presLayoutVars>
          <dgm:chMax val="0"/>
          <dgm:bulletEnabled val="1"/>
        </dgm:presLayoutVars>
      </dgm:prSet>
      <dgm:spPr/>
    </dgm:pt>
    <dgm:pt modelId="{7F094636-0C04-4B83-81E6-2405CEC7FF4D}" type="pres">
      <dgm:prSet presAssocID="{E7702958-7D50-4A64-BA93-DEB3266AA658}" presName="spacer" presStyleCnt="0"/>
      <dgm:spPr/>
    </dgm:pt>
    <dgm:pt modelId="{BDD87196-0655-4E5E-8A43-A27902ED48A0}" type="pres">
      <dgm:prSet presAssocID="{C82116C0-B762-41CE-B5E0-342929C178CA}" presName="parentText" presStyleLbl="node1" presStyleIdx="2" presStyleCnt="6">
        <dgm:presLayoutVars>
          <dgm:chMax val="0"/>
          <dgm:bulletEnabled val="1"/>
        </dgm:presLayoutVars>
      </dgm:prSet>
      <dgm:spPr/>
    </dgm:pt>
    <dgm:pt modelId="{E5E11C51-9534-4C4D-B891-B6718F574E92}" type="pres">
      <dgm:prSet presAssocID="{084618A3-4C65-47F0-A851-FA18B71F1C15}" presName="spacer" presStyleCnt="0"/>
      <dgm:spPr/>
    </dgm:pt>
    <dgm:pt modelId="{BD0AE521-E825-4FA1-BE0A-70244285D70F}" type="pres">
      <dgm:prSet presAssocID="{7C152CDD-C9D4-4A33-AA90-3E3805DE15FB}" presName="parentText" presStyleLbl="node1" presStyleIdx="3" presStyleCnt="6">
        <dgm:presLayoutVars>
          <dgm:chMax val="0"/>
          <dgm:bulletEnabled val="1"/>
        </dgm:presLayoutVars>
      </dgm:prSet>
      <dgm:spPr/>
    </dgm:pt>
    <dgm:pt modelId="{8B1421FF-62E9-49BD-8367-326AC3101D34}" type="pres">
      <dgm:prSet presAssocID="{FB94FEF1-4CA6-4BCB-AE9C-F9A3105E88CF}" presName="spacer" presStyleCnt="0"/>
      <dgm:spPr/>
    </dgm:pt>
    <dgm:pt modelId="{779BADC9-4F67-4E33-B393-ABE3AE09C4A0}" type="pres">
      <dgm:prSet presAssocID="{7E56A6AA-0FE2-4F7C-AA1E-C9D1C21C936E}" presName="parentText" presStyleLbl="node1" presStyleIdx="4" presStyleCnt="6">
        <dgm:presLayoutVars>
          <dgm:chMax val="0"/>
          <dgm:bulletEnabled val="1"/>
        </dgm:presLayoutVars>
      </dgm:prSet>
      <dgm:spPr/>
    </dgm:pt>
    <dgm:pt modelId="{8A8A2D63-59B4-4931-AF8E-7BFCE8FBD28D}" type="pres">
      <dgm:prSet presAssocID="{940A67EE-7EAD-4AED-B9FA-48B85852BC87}" presName="spacer" presStyleCnt="0"/>
      <dgm:spPr/>
    </dgm:pt>
    <dgm:pt modelId="{B9A9EEDA-28DE-4A14-B5F4-68143AD5F7C8}" type="pres">
      <dgm:prSet presAssocID="{522EE3FE-3EA7-459F-BE55-6D2FF4120B86}" presName="parentText" presStyleLbl="node1" presStyleIdx="5" presStyleCnt="6">
        <dgm:presLayoutVars>
          <dgm:chMax val="0"/>
          <dgm:bulletEnabled val="1"/>
        </dgm:presLayoutVars>
      </dgm:prSet>
      <dgm:spPr/>
    </dgm:pt>
  </dgm:ptLst>
  <dgm:cxnLst>
    <dgm:cxn modelId="{B9C5DB5B-7619-42E0-82D1-072D64F1A791}" type="presOf" srcId="{B16EAB74-6479-4AB9-94D9-565ED140A508}" destId="{7803743E-F9D5-4889-AB7B-E7EE43FF128A}" srcOrd="0" destOrd="0" presId="urn:microsoft.com/office/officeart/2005/8/layout/vList2"/>
    <dgm:cxn modelId="{4C422C64-E4CB-4548-9659-E7AF84AE581A}" type="presOf" srcId="{596350E0-8765-478F-B78F-CA09D9631EB5}" destId="{82D9443D-3165-4E5C-818E-A053B963E2C1}" srcOrd="0" destOrd="0" presId="urn:microsoft.com/office/officeart/2005/8/layout/vList2"/>
    <dgm:cxn modelId="{A10F2557-0054-4725-B712-D4BC4DD34C8A}" srcId="{596350E0-8765-478F-B78F-CA09D9631EB5}" destId="{522EE3FE-3EA7-459F-BE55-6D2FF4120B86}" srcOrd="5" destOrd="0" parTransId="{E97C895E-232E-4B8A-B111-2AFAE62857B2}" sibTransId="{918B1D3B-F2DB-4EF6-BE56-CE625A18DC2E}"/>
    <dgm:cxn modelId="{F3FD7281-703B-4CE9-8DEC-6AADBB34D150}" srcId="{596350E0-8765-478F-B78F-CA09D9631EB5}" destId="{C82116C0-B762-41CE-B5E0-342929C178CA}" srcOrd="2" destOrd="0" parTransId="{7617ED04-FE83-4991-B18A-776355B7FCBE}" sibTransId="{084618A3-4C65-47F0-A851-FA18B71F1C15}"/>
    <dgm:cxn modelId="{A275149B-7F6F-45D6-81BE-96DCD9755ACB}" srcId="{596350E0-8765-478F-B78F-CA09D9631EB5}" destId="{B16EAB74-6479-4AB9-94D9-565ED140A508}" srcOrd="0" destOrd="0" parTransId="{35C6583D-3AE1-4EF4-8BAE-523D64710B29}" sibTransId="{8887E09A-EF2B-4AF0-9E90-48F5317F8F8B}"/>
    <dgm:cxn modelId="{115D21A4-0FA3-443A-AA3D-6F6C86124F05}" type="presOf" srcId="{7E56A6AA-0FE2-4F7C-AA1E-C9D1C21C936E}" destId="{779BADC9-4F67-4E33-B393-ABE3AE09C4A0}" srcOrd="0" destOrd="0" presId="urn:microsoft.com/office/officeart/2005/8/layout/vList2"/>
    <dgm:cxn modelId="{363188A4-D247-40B0-AB8F-F70F82AFD573}" type="presOf" srcId="{C82116C0-B762-41CE-B5E0-342929C178CA}" destId="{BDD87196-0655-4E5E-8A43-A27902ED48A0}" srcOrd="0" destOrd="0" presId="urn:microsoft.com/office/officeart/2005/8/layout/vList2"/>
    <dgm:cxn modelId="{2B4145B9-AEA5-420C-ACEB-E6EF8C810229}" srcId="{596350E0-8765-478F-B78F-CA09D9631EB5}" destId="{5A6AFC18-78F2-4627-A07A-3E440A57C0BF}" srcOrd="1" destOrd="0" parTransId="{166D2635-9521-4C36-BBDE-4CE4C2A7697D}" sibTransId="{E7702958-7D50-4A64-BA93-DEB3266AA658}"/>
    <dgm:cxn modelId="{4163C4C4-6A01-428E-AB81-05B56A045FBA}" type="presOf" srcId="{7C152CDD-C9D4-4A33-AA90-3E3805DE15FB}" destId="{BD0AE521-E825-4FA1-BE0A-70244285D70F}" srcOrd="0" destOrd="0" presId="urn:microsoft.com/office/officeart/2005/8/layout/vList2"/>
    <dgm:cxn modelId="{81C023C7-22DA-4965-BC54-746181466E11}" srcId="{596350E0-8765-478F-B78F-CA09D9631EB5}" destId="{7C152CDD-C9D4-4A33-AA90-3E3805DE15FB}" srcOrd="3" destOrd="0" parTransId="{60737FA3-485A-4134-BD02-95D65C313CA6}" sibTransId="{FB94FEF1-4CA6-4BCB-AE9C-F9A3105E88CF}"/>
    <dgm:cxn modelId="{778E41D4-009E-44B9-A127-77C0BBF7D4F2}" type="presOf" srcId="{522EE3FE-3EA7-459F-BE55-6D2FF4120B86}" destId="{B9A9EEDA-28DE-4A14-B5F4-68143AD5F7C8}" srcOrd="0" destOrd="0" presId="urn:microsoft.com/office/officeart/2005/8/layout/vList2"/>
    <dgm:cxn modelId="{1D7764DB-CFFA-4F24-8B5C-0620F186A25F}" srcId="{596350E0-8765-478F-B78F-CA09D9631EB5}" destId="{7E56A6AA-0FE2-4F7C-AA1E-C9D1C21C936E}" srcOrd="4" destOrd="0" parTransId="{A8C77201-EAAA-468D-8649-2C34D9C9AD1C}" sibTransId="{940A67EE-7EAD-4AED-B9FA-48B85852BC87}"/>
    <dgm:cxn modelId="{0D7B77F3-B55D-4354-AEE7-E3EAAEB313EC}" type="presOf" srcId="{5A6AFC18-78F2-4627-A07A-3E440A57C0BF}" destId="{4E1EFF74-79F8-4C51-A0AC-7CCAF5E3D843}" srcOrd="0" destOrd="0" presId="urn:microsoft.com/office/officeart/2005/8/layout/vList2"/>
    <dgm:cxn modelId="{2783B106-90AA-464E-9EC6-261BC4AB9DA7}" type="presParOf" srcId="{82D9443D-3165-4E5C-818E-A053B963E2C1}" destId="{7803743E-F9D5-4889-AB7B-E7EE43FF128A}" srcOrd="0" destOrd="0" presId="urn:microsoft.com/office/officeart/2005/8/layout/vList2"/>
    <dgm:cxn modelId="{ED8ACB4C-BCAA-476C-9854-14D85742A1EE}" type="presParOf" srcId="{82D9443D-3165-4E5C-818E-A053B963E2C1}" destId="{D50AC4E3-5422-40B6-B797-9462ED09A214}" srcOrd="1" destOrd="0" presId="urn:microsoft.com/office/officeart/2005/8/layout/vList2"/>
    <dgm:cxn modelId="{03A05B21-C51D-46FB-BD97-33273FF1B63C}" type="presParOf" srcId="{82D9443D-3165-4E5C-818E-A053B963E2C1}" destId="{4E1EFF74-79F8-4C51-A0AC-7CCAF5E3D843}" srcOrd="2" destOrd="0" presId="urn:microsoft.com/office/officeart/2005/8/layout/vList2"/>
    <dgm:cxn modelId="{7A809B35-CACE-4C0B-A2B4-0E2B425241B7}" type="presParOf" srcId="{82D9443D-3165-4E5C-818E-A053B963E2C1}" destId="{7F094636-0C04-4B83-81E6-2405CEC7FF4D}" srcOrd="3" destOrd="0" presId="urn:microsoft.com/office/officeart/2005/8/layout/vList2"/>
    <dgm:cxn modelId="{9C587F69-B8B2-4FBD-9BF7-C8F1FA5208FE}" type="presParOf" srcId="{82D9443D-3165-4E5C-818E-A053B963E2C1}" destId="{BDD87196-0655-4E5E-8A43-A27902ED48A0}" srcOrd="4" destOrd="0" presId="urn:microsoft.com/office/officeart/2005/8/layout/vList2"/>
    <dgm:cxn modelId="{FA1BE5F3-EDE5-478E-996B-D396C343F313}" type="presParOf" srcId="{82D9443D-3165-4E5C-818E-A053B963E2C1}" destId="{E5E11C51-9534-4C4D-B891-B6718F574E92}" srcOrd="5" destOrd="0" presId="urn:microsoft.com/office/officeart/2005/8/layout/vList2"/>
    <dgm:cxn modelId="{CE995352-6771-43D4-8329-3BEC7FE705FF}" type="presParOf" srcId="{82D9443D-3165-4E5C-818E-A053B963E2C1}" destId="{BD0AE521-E825-4FA1-BE0A-70244285D70F}" srcOrd="6" destOrd="0" presId="urn:microsoft.com/office/officeart/2005/8/layout/vList2"/>
    <dgm:cxn modelId="{8B9EF8EE-68AD-432A-BC9D-276CBE477534}" type="presParOf" srcId="{82D9443D-3165-4E5C-818E-A053B963E2C1}" destId="{8B1421FF-62E9-49BD-8367-326AC3101D34}" srcOrd="7" destOrd="0" presId="urn:microsoft.com/office/officeart/2005/8/layout/vList2"/>
    <dgm:cxn modelId="{71FBDDEC-B908-4C75-90EC-BC65B175AD6F}" type="presParOf" srcId="{82D9443D-3165-4E5C-818E-A053B963E2C1}" destId="{779BADC9-4F67-4E33-B393-ABE3AE09C4A0}" srcOrd="8" destOrd="0" presId="urn:microsoft.com/office/officeart/2005/8/layout/vList2"/>
    <dgm:cxn modelId="{99EA010C-42B9-46AE-B49B-A42EA1B8214B}" type="presParOf" srcId="{82D9443D-3165-4E5C-818E-A053B963E2C1}" destId="{8A8A2D63-59B4-4931-AF8E-7BFCE8FBD28D}" srcOrd="9" destOrd="0" presId="urn:microsoft.com/office/officeart/2005/8/layout/vList2"/>
    <dgm:cxn modelId="{E6B2B9F7-A7C9-4431-A202-60D07ED4F81B}" type="presParOf" srcId="{82D9443D-3165-4E5C-818E-A053B963E2C1}" destId="{B9A9EEDA-28DE-4A14-B5F4-68143AD5F7C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FE0481-032E-462F-87E1-D5F732FDB9D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A721F7A-5203-46F6-B7D9-64A0860528D2}">
      <dgm:prSet phldrT="[Text]"/>
      <dgm:spPr/>
      <dgm:t>
        <a:bodyPr/>
        <a:lstStyle/>
        <a:p>
          <a:r>
            <a:rPr lang="en-US" dirty="0">
              <a:solidFill>
                <a:schemeClr val="bg1"/>
              </a:solidFill>
              <a:latin typeface="Arial"/>
              <a:cs typeface="Arial"/>
            </a:rPr>
            <a:t>Exhibits an exceptional level of performance and consistently elevates the standards </a:t>
          </a:r>
          <a:endParaRPr lang="en-US" dirty="0">
            <a:solidFill>
              <a:schemeClr val="bg1"/>
            </a:solidFill>
          </a:endParaRPr>
        </a:p>
      </dgm:t>
    </dgm:pt>
    <dgm:pt modelId="{96AB6E3D-9E87-42CB-9CAD-EA0B46DFC9B7}" type="parTrans" cxnId="{98894956-4A7C-46B3-91CE-708AF733C5B8}">
      <dgm:prSet/>
      <dgm:spPr/>
      <dgm:t>
        <a:bodyPr/>
        <a:lstStyle/>
        <a:p>
          <a:endParaRPr lang="en-US"/>
        </a:p>
      </dgm:t>
    </dgm:pt>
    <dgm:pt modelId="{58D42EB4-56BE-46DA-B3F7-B5620742A563}" type="sibTrans" cxnId="{98894956-4A7C-46B3-91CE-708AF733C5B8}">
      <dgm:prSet/>
      <dgm:spPr/>
      <dgm:t>
        <a:bodyPr/>
        <a:lstStyle/>
        <a:p>
          <a:endParaRPr lang="en-US"/>
        </a:p>
      </dgm:t>
    </dgm:pt>
    <dgm:pt modelId="{87561108-E370-4100-B8D4-67B0C73AB318}">
      <dgm:prSet phldrT="[Text]" custT="1"/>
      <dgm:spPr/>
      <dgm:t>
        <a:bodyPr/>
        <a:lstStyle/>
        <a:p>
          <a:pPr rtl="0"/>
          <a:r>
            <a:rPr lang="en-US" sz="1400">
              <a:latin typeface="Arial"/>
              <a:cs typeface="Arial"/>
            </a:rPr>
            <a:t>Highly regarded by peers as an expert in the field; serves as a role model and stimulates teamwork</a:t>
          </a:r>
          <a:endParaRPr lang="en-US" sz="1400"/>
        </a:p>
      </dgm:t>
    </dgm:pt>
    <dgm:pt modelId="{F9512257-7320-4247-805C-A2461EDF43E2}" type="parTrans" cxnId="{3A2980BA-A027-4BEA-8963-E8D5ED2926A0}">
      <dgm:prSet/>
      <dgm:spPr/>
      <dgm:t>
        <a:bodyPr/>
        <a:lstStyle/>
        <a:p>
          <a:endParaRPr lang="en-US"/>
        </a:p>
      </dgm:t>
    </dgm:pt>
    <dgm:pt modelId="{E48E33DF-39AF-4FFA-BBE1-D77E55CFAACD}" type="sibTrans" cxnId="{3A2980BA-A027-4BEA-8963-E8D5ED2926A0}">
      <dgm:prSet/>
      <dgm:spPr/>
      <dgm:t>
        <a:bodyPr/>
        <a:lstStyle/>
        <a:p>
          <a:endParaRPr lang="en-US"/>
        </a:p>
      </dgm:t>
    </dgm:pt>
    <dgm:pt modelId="{1F08BC74-9353-437E-83CD-5C9BE552C04D}">
      <dgm:prSet phldrT="[Text]" custT="1"/>
      <dgm:spPr/>
      <dgm:t>
        <a:bodyPr/>
        <a:lstStyle/>
        <a:p>
          <a:pPr rtl="0"/>
          <a:r>
            <a:rPr lang="en-US" sz="1400" dirty="0">
              <a:latin typeface="Arial"/>
              <a:cs typeface="Arial"/>
            </a:rPr>
            <a:t>Highly productive, generates top-quality work, and strives for perfection</a:t>
          </a:r>
          <a:endParaRPr lang="en-US" sz="1400" dirty="0"/>
        </a:p>
      </dgm:t>
    </dgm:pt>
    <dgm:pt modelId="{38D9C698-E49C-4585-857F-6F2B9B08650C}" type="parTrans" cxnId="{D84EE034-0102-46AB-9A99-33B2A7AAF348}">
      <dgm:prSet/>
      <dgm:spPr/>
      <dgm:t>
        <a:bodyPr/>
        <a:lstStyle/>
        <a:p>
          <a:endParaRPr lang="en-US"/>
        </a:p>
      </dgm:t>
    </dgm:pt>
    <dgm:pt modelId="{4BC53DC8-7D07-487F-8466-1E0CEE9A6E46}" type="sibTrans" cxnId="{D84EE034-0102-46AB-9A99-33B2A7AAF348}">
      <dgm:prSet/>
      <dgm:spPr/>
      <dgm:t>
        <a:bodyPr/>
        <a:lstStyle/>
        <a:p>
          <a:endParaRPr lang="en-US"/>
        </a:p>
      </dgm:t>
    </dgm:pt>
    <dgm:pt modelId="{B5E86498-B1DE-4B4C-826B-D534B55C3C3B}">
      <dgm:prSet phldrT="[Text]"/>
      <dgm:spPr/>
      <dgm:t>
        <a:bodyPr/>
        <a:lstStyle/>
        <a:p>
          <a:r>
            <a:rPr lang="en-US" b="0">
              <a:latin typeface="Arial"/>
              <a:cs typeface="Arial"/>
            </a:rPr>
            <a:t>Exhibits expected level of performance</a:t>
          </a:r>
          <a:endParaRPr lang="en-US"/>
        </a:p>
      </dgm:t>
    </dgm:pt>
    <dgm:pt modelId="{CFEAB826-953C-4866-A7B1-8C69346F4773}" type="parTrans" cxnId="{73D353D6-AD82-40B9-8428-BF37F2100A0B}">
      <dgm:prSet/>
      <dgm:spPr/>
      <dgm:t>
        <a:bodyPr/>
        <a:lstStyle/>
        <a:p>
          <a:endParaRPr lang="en-US"/>
        </a:p>
      </dgm:t>
    </dgm:pt>
    <dgm:pt modelId="{2C1EDD2E-F24F-4B99-96E6-2DF59C0BD7EC}" type="sibTrans" cxnId="{73D353D6-AD82-40B9-8428-BF37F2100A0B}">
      <dgm:prSet/>
      <dgm:spPr/>
      <dgm:t>
        <a:bodyPr/>
        <a:lstStyle/>
        <a:p>
          <a:endParaRPr lang="en-US"/>
        </a:p>
      </dgm:t>
    </dgm:pt>
    <dgm:pt modelId="{00BA044A-425F-483B-90F8-C34F90690196}">
      <dgm:prSet phldrT="[Text]" custT="1"/>
      <dgm:spPr/>
      <dgm:t>
        <a:bodyPr/>
        <a:lstStyle/>
        <a:p>
          <a:r>
            <a:rPr lang="en-US" sz="1400" b="0">
              <a:latin typeface="Arial"/>
              <a:cs typeface="Arial"/>
            </a:rPr>
            <a:t>Regarded as a valued performer with thorough job competency, serves as a reliable team player</a:t>
          </a:r>
          <a:endParaRPr lang="en-US" sz="1400"/>
        </a:p>
      </dgm:t>
    </dgm:pt>
    <dgm:pt modelId="{A5137D4E-57E4-4118-A228-8C8D8984B01E}" type="parTrans" cxnId="{C11ECD45-7073-41EA-B91A-E08715763C18}">
      <dgm:prSet/>
      <dgm:spPr/>
      <dgm:t>
        <a:bodyPr/>
        <a:lstStyle/>
        <a:p>
          <a:endParaRPr lang="en-US"/>
        </a:p>
      </dgm:t>
    </dgm:pt>
    <dgm:pt modelId="{004D9538-63BB-4914-A072-5E122E98F511}" type="sibTrans" cxnId="{C11ECD45-7073-41EA-B91A-E08715763C18}">
      <dgm:prSet/>
      <dgm:spPr/>
      <dgm:t>
        <a:bodyPr/>
        <a:lstStyle/>
        <a:p>
          <a:endParaRPr lang="en-US"/>
        </a:p>
      </dgm:t>
    </dgm:pt>
    <dgm:pt modelId="{92D3E041-1A1A-425F-810F-88101905C3F9}">
      <dgm:prSet phldrT="[Text]" custT="1"/>
      <dgm:spPr/>
      <dgm:t>
        <a:bodyPr/>
        <a:lstStyle/>
        <a:p>
          <a:pPr rtl="0"/>
          <a:r>
            <a:rPr lang="en-US" sz="1400">
              <a:latin typeface="Arial"/>
              <a:cs typeface="Arial"/>
            </a:rPr>
            <a:t>Consistently generates expected quantity and quality of work </a:t>
          </a:r>
          <a:endParaRPr lang="en-US" sz="1400"/>
        </a:p>
      </dgm:t>
    </dgm:pt>
    <dgm:pt modelId="{40676618-67FA-42AB-B213-C622B3A16384}" type="parTrans" cxnId="{527A7E47-7E40-423D-9163-203D64815F02}">
      <dgm:prSet/>
      <dgm:spPr/>
      <dgm:t>
        <a:bodyPr/>
        <a:lstStyle/>
        <a:p>
          <a:endParaRPr lang="en-US"/>
        </a:p>
      </dgm:t>
    </dgm:pt>
    <dgm:pt modelId="{0627B5AD-2503-48FE-996A-BE0E47075E72}" type="sibTrans" cxnId="{527A7E47-7E40-423D-9163-203D64815F02}">
      <dgm:prSet/>
      <dgm:spPr/>
      <dgm:t>
        <a:bodyPr/>
        <a:lstStyle/>
        <a:p>
          <a:endParaRPr lang="en-US"/>
        </a:p>
      </dgm:t>
    </dgm:pt>
    <dgm:pt modelId="{C69E524B-B8BB-4D02-9A5C-74CD8D671C23}">
      <dgm:prSet phldrT="[Text]"/>
      <dgm:spPr/>
      <dgm:t>
        <a:bodyPr/>
        <a:lstStyle/>
        <a:p>
          <a:r>
            <a:rPr lang="en-US" b="0">
              <a:latin typeface="Arial"/>
              <a:cs typeface="Arial"/>
            </a:rPr>
            <a:t>Requires coaching due to not exhibiting the expected level of performance </a:t>
          </a:r>
          <a:endParaRPr lang="en-US"/>
        </a:p>
      </dgm:t>
    </dgm:pt>
    <dgm:pt modelId="{AECE2264-3321-45E9-9AD4-C563019E7A2D}" type="parTrans" cxnId="{70FA2D27-5E07-4B02-83A5-6C7D5FC6D82E}">
      <dgm:prSet/>
      <dgm:spPr/>
      <dgm:t>
        <a:bodyPr/>
        <a:lstStyle/>
        <a:p>
          <a:endParaRPr lang="en-US"/>
        </a:p>
      </dgm:t>
    </dgm:pt>
    <dgm:pt modelId="{F1E38891-BDCF-4B04-BE3A-1049AB2C8010}" type="sibTrans" cxnId="{70FA2D27-5E07-4B02-83A5-6C7D5FC6D82E}">
      <dgm:prSet/>
      <dgm:spPr/>
      <dgm:t>
        <a:bodyPr/>
        <a:lstStyle/>
        <a:p>
          <a:endParaRPr lang="en-US"/>
        </a:p>
      </dgm:t>
    </dgm:pt>
    <dgm:pt modelId="{FECF2CA6-7A47-469C-BE09-41B674E8C2FB}">
      <dgm:prSet phldrT="[Text]" custT="1"/>
      <dgm:spPr/>
      <dgm:t>
        <a:bodyPr/>
        <a:lstStyle/>
        <a:p>
          <a:pPr rtl="0"/>
          <a:r>
            <a:rPr lang="en-US" sz="1400">
              <a:latin typeface="Arial"/>
              <a:cs typeface="Arial"/>
            </a:rPr>
            <a:t>Regarded as a low performer with job competencies below requirements</a:t>
          </a:r>
          <a:endParaRPr lang="en-US" sz="1400"/>
        </a:p>
      </dgm:t>
    </dgm:pt>
    <dgm:pt modelId="{F29EA847-B420-4FC1-99B4-A30B3837E606}" type="parTrans" cxnId="{699EA299-5332-495C-AC15-C23C1ADBA2FB}">
      <dgm:prSet/>
      <dgm:spPr/>
      <dgm:t>
        <a:bodyPr/>
        <a:lstStyle/>
        <a:p>
          <a:endParaRPr lang="en-US"/>
        </a:p>
      </dgm:t>
    </dgm:pt>
    <dgm:pt modelId="{32783901-DACB-4561-BFE1-04D7FEFD1FE0}" type="sibTrans" cxnId="{699EA299-5332-495C-AC15-C23C1ADBA2FB}">
      <dgm:prSet/>
      <dgm:spPr/>
      <dgm:t>
        <a:bodyPr/>
        <a:lstStyle/>
        <a:p>
          <a:endParaRPr lang="en-US"/>
        </a:p>
      </dgm:t>
    </dgm:pt>
    <dgm:pt modelId="{B9EE8E0F-652B-4122-A73F-1A1768AB7F36}">
      <dgm:prSet phldrT="[Text]" custT="1"/>
      <dgm:spPr/>
      <dgm:t>
        <a:bodyPr/>
        <a:lstStyle/>
        <a:p>
          <a:pPr rtl="0"/>
          <a:r>
            <a:rPr lang="en-US" sz="1400">
              <a:latin typeface="Arial"/>
              <a:cs typeface="Arial"/>
            </a:rPr>
            <a:t>Consistently falls short of behavioral expectations and/or fails to meet quantitative targets or goals</a:t>
          </a:r>
          <a:endParaRPr lang="en-US" sz="1400"/>
        </a:p>
      </dgm:t>
    </dgm:pt>
    <dgm:pt modelId="{7F140BC7-1BCC-4E87-AEE7-481044C839BB}" type="parTrans" cxnId="{8A261F98-C9C4-4DD6-91A4-EDCE654767F4}">
      <dgm:prSet/>
      <dgm:spPr/>
      <dgm:t>
        <a:bodyPr/>
        <a:lstStyle/>
        <a:p>
          <a:endParaRPr lang="en-US"/>
        </a:p>
      </dgm:t>
    </dgm:pt>
    <dgm:pt modelId="{DB15C3EE-B21B-4E61-8703-D8E427902E59}" type="sibTrans" cxnId="{8A261F98-C9C4-4DD6-91A4-EDCE654767F4}">
      <dgm:prSet/>
      <dgm:spPr/>
      <dgm:t>
        <a:bodyPr/>
        <a:lstStyle/>
        <a:p>
          <a:endParaRPr lang="en-US"/>
        </a:p>
      </dgm:t>
    </dgm:pt>
    <dgm:pt modelId="{39027CA2-85AE-42B7-87EF-F819F281790E}">
      <dgm:prSet phldrT="[Text]"/>
      <dgm:spPr/>
      <dgm:t>
        <a:bodyPr/>
        <a:lstStyle/>
        <a:p>
          <a:pPr rtl="0"/>
          <a:endParaRPr lang="en-US" sz="1100"/>
        </a:p>
      </dgm:t>
    </dgm:pt>
    <dgm:pt modelId="{1069B60E-34E6-4653-B298-D11811DE407C}" type="parTrans" cxnId="{B1892A11-A286-4EB7-ABE3-130D9C53BCD5}">
      <dgm:prSet/>
      <dgm:spPr/>
      <dgm:t>
        <a:bodyPr/>
        <a:lstStyle/>
        <a:p>
          <a:endParaRPr lang="en-US"/>
        </a:p>
      </dgm:t>
    </dgm:pt>
    <dgm:pt modelId="{93BB860B-76A7-4DFA-8312-19DB233C8FD2}" type="sibTrans" cxnId="{B1892A11-A286-4EB7-ABE3-130D9C53BCD5}">
      <dgm:prSet/>
      <dgm:spPr/>
      <dgm:t>
        <a:bodyPr/>
        <a:lstStyle/>
        <a:p>
          <a:endParaRPr lang="en-US"/>
        </a:p>
      </dgm:t>
    </dgm:pt>
    <dgm:pt modelId="{613334B6-1D30-45E4-98EE-8E085DF4D846}">
      <dgm:prSet phldrT="[Text]" custT="1"/>
      <dgm:spPr/>
      <dgm:t>
        <a:bodyPr/>
        <a:lstStyle/>
        <a:p>
          <a:pPr rtl="0"/>
          <a:r>
            <a:rPr lang="en-US" sz="1400">
              <a:latin typeface="Arial"/>
              <a:cs typeface="Arial"/>
            </a:rPr>
            <a:t>Consistently exceeds both behavioral (or qualitative) performance standards and quantitative targets for goals</a:t>
          </a:r>
          <a:endParaRPr lang="en-US" sz="1400"/>
        </a:p>
      </dgm:t>
    </dgm:pt>
    <dgm:pt modelId="{942C1CFF-9F1B-4628-8AB9-52574B0D5464}" type="parTrans" cxnId="{3D82000C-9FAC-4758-A60F-CC1EF15A03A3}">
      <dgm:prSet/>
      <dgm:spPr/>
      <dgm:t>
        <a:bodyPr/>
        <a:lstStyle/>
        <a:p>
          <a:endParaRPr lang="en-US"/>
        </a:p>
      </dgm:t>
    </dgm:pt>
    <dgm:pt modelId="{74CE6BE0-EB17-4D24-B959-EAFE9790C317}" type="sibTrans" cxnId="{3D82000C-9FAC-4758-A60F-CC1EF15A03A3}">
      <dgm:prSet/>
      <dgm:spPr/>
      <dgm:t>
        <a:bodyPr/>
        <a:lstStyle/>
        <a:p>
          <a:endParaRPr lang="en-US"/>
        </a:p>
      </dgm:t>
    </dgm:pt>
    <dgm:pt modelId="{6D670020-2BFB-4853-8DE3-AC37CD556E05}">
      <dgm:prSet phldrT="[Text]" custT="1"/>
      <dgm:spPr/>
      <dgm:t>
        <a:bodyPr/>
        <a:lstStyle/>
        <a:p>
          <a:pPr rtl="0"/>
          <a:r>
            <a:rPr lang="en-US" sz="1400">
              <a:latin typeface="Arial"/>
              <a:cs typeface="Arial"/>
            </a:rPr>
            <a:t>Meets expectations for behavioral (or qualitative) performance standards and meets quantitative targets for goals</a:t>
          </a:r>
          <a:endParaRPr lang="en-US" sz="1400"/>
        </a:p>
      </dgm:t>
    </dgm:pt>
    <dgm:pt modelId="{0FB4FA34-308E-4266-9205-0DF6AC443021}" type="parTrans" cxnId="{EC9FD3F5-F498-44A1-9C0A-BAD5628A3FD7}">
      <dgm:prSet/>
      <dgm:spPr/>
      <dgm:t>
        <a:bodyPr/>
        <a:lstStyle/>
        <a:p>
          <a:endParaRPr lang="en-US"/>
        </a:p>
      </dgm:t>
    </dgm:pt>
    <dgm:pt modelId="{493D4EA9-B333-4DC0-9C34-7BD29BB5B1DC}" type="sibTrans" cxnId="{EC9FD3F5-F498-44A1-9C0A-BAD5628A3FD7}">
      <dgm:prSet/>
      <dgm:spPr/>
      <dgm:t>
        <a:bodyPr/>
        <a:lstStyle/>
        <a:p>
          <a:endParaRPr lang="en-US"/>
        </a:p>
      </dgm:t>
    </dgm:pt>
    <dgm:pt modelId="{80ACEAF0-BF8A-47B9-BF4F-1E954068C7D6}">
      <dgm:prSet phldrT="[Text]"/>
      <dgm:spPr/>
      <dgm:t>
        <a:bodyPr/>
        <a:lstStyle/>
        <a:p>
          <a:pPr rtl="0"/>
          <a:endParaRPr lang="en-US" sz="1100"/>
        </a:p>
      </dgm:t>
    </dgm:pt>
    <dgm:pt modelId="{3C8C6058-CEEE-4E0F-A8B2-D5FE0252244A}" type="parTrans" cxnId="{2698C358-ABB0-4968-8FF0-CEBFC7EDF233}">
      <dgm:prSet/>
      <dgm:spPr/>
      <dgm:t>
        <a:bodyPr/>
        <a:lstStyle/>
        <a:p>
          <a:endParaRPr lang="en-US"/>
        </a:p>
      </dgm:t>
    </dgm:pt>
    <dgm:pt modelId="{D47B415A-99AB-4C61-82F2-B8BC92605415}" type="sibTrans" cxnId="{2698C358-ABB0-4968-8FF0-CEBFC7EDF233}">
      <dgm:prSet/>
      <dgm:spPr/>
      <dgm:t>
        <a:bodyPr/>
        <a:lstStyle/>
        <a:p>
          <a:endParaRPr lang="en-US"/>
        </a:p>
      </dgm:t>
    </dgm:pt>
    <dgm:pt modelId="{89F1D6FB-691F-469E-9E9A-890D9E177B02}">
      <dgm:prSet phldrT="[Text]" custT="1"/>
      <dgm:spPr/>
      <dgm:t>
        <a:bodyPr/>
        <a:lstStyle/>
        <a:p>
          <a:pPr rtl="0"/>
          <a:r>
            <a:rPr lang="en-US" sz="1400">
              <a:latin typeface="Arial"/>
              <a:cs typeface="Arial"/>
            </a:rPr>
            <a:t>Demonstrates inappropriate or disruptive behavior; has received formal discipline reports during the review period</a:t>
          </a:r>
          <a:endParaRPr lang="en-US" sz="1400"/>
        </a:p>
      </dgm:t>
    </dgm:pt>
    <dgm:pt modelId="{5D191AB6-D6DE-4213-B498-3A9748835052}" type="parTrans" cxnId="{3AD904CC-A104-4587-9EA1-8BF95CAC1371}">
      <dgm:prSet/>
      <dgm:spPr/>
      <dgm:t>
        <a:bodyPr/>
        <a:lstStyle/>
        <a:p>
          <a:endParaRPr lang="en-US"/>
        </a:p>
      </dgm:t>
    </dgm:pt>
    <dgm:pt modelId="{72531910-D444-40CB-BE59-F2ADBFEF82BA}" type="sibTrans" cxnId="{3AD904CC-A104-4587-9EA1-8BF95CAC1371}">
      <dgm:prSet/>
      <dgm:spPr/>
      <dgm:t>
        <a:bodyPr/>
        <a:lstStyle/>
        <a:p>
          <a:endParaRPr lang="en-US"/>
        </a:p>
      </dgm:t>
    </dgm:pt>
    <dgm:pt modelId="{9F941BAE-42F8-4861-8B1E-BCF3F127042A}">
      <dgm:prSet phldrT="[Text]" custT="1"/>
      <dgm:spPr/>
      <dgm:t>
        <a:bodyPr/>
        <a:lstStyle/>
        <a:p>
          <a:r>
            <a:rPr lang="en-US" sz="1400">
              <a:latin typeface="Arial"/>
              <a:cs typeface="Arial"/>
            </a:rPr>
            <a:t>Someone to place on a focused improvement plan, transition to a new role, or manage out</a:t>
          </a:r>
          <a:endParaRPr lang="en-US" sz="1400"/>
        </a:p>
      </dgm:t>
    </dgm:pt>
    <dgm:pt modelId="{F97A46D3-68FE-4F73-98EB-E4C0D9C582DE}" type="parTrans" cxnId="{3EE5DDB6-E456-4A8D-BF81-A0D965FD4409}">
      <dgm:prSet/>
      <dgm:spPr/>
      <dgm:t>
        <a:bodyPr/>
        <a:lstStyle/>
        <a:p>
          <a:endParaRPr lang="en-US"/>
        </a:p>
      </dgm:t>
    </dgm:pt>
    <dgm:pt modelId="{03568225-44D4-45AF-A12F-C8D2632B921A}" type="sibTrans" cxnId="{3EE5DDB6-E456-4A8D-BF81-A0D965FD4409}">
      <dgm:prSet/>
      <dgm:spPr/>
      <dgm:t>
        <a:bodyPr/>
        <a:lstStyle/>
        <a:p>
          <a:endParaRPr lang="en-US"/>
        </a:p>
      </dgm:t>
    </dgm:pt>
    <dgm:pt modelId="{FCC0261E-0303-4B4F-AB47-F31E68B1A4F7}" type="pres">
      <dgm:prSet presAssocID="{4DFE0481-032E-462F-87E1-D5F732FDB9D6}" presName="Name0" presStyleCnt="0">
        <dgm:presLayoutVars>
          <dgm:dir/>
          <dgm:animLvl val="lvl"/>
          <dgm:resizeHandles val="exact"/>
        </dgm:presLayoutVars>
      </dgm:prSet>
      <dgm:spPr/>
    </dgm:pt>
    <dgm:pt modelId="{9D3D1207-7D33-4132-8538-5502A856861B}" type="pres">
      <dgm:prSet presAssocID="{6A721F7A-5203-46F6-B7D9-64A0860528D2}" presName="linNode" presStyleCnt="0"/>
      <dgm:spPr/>
    </dgm:pt>
    <dgm:pt modelId="{AE032FB4-2740-462A-81FD-91AD47240051}" type="pres">
      <dgm:prSet presAssocID="{6A721F7A-5203-46F6-B7D9-64A0860528D2}" presName="parentText" presStyleLbl="node1" presStyleIdx="0" presStyleCnt="3">
        <dgm:presLayoutVars>
          <dgm:chMax val="1"/>
          <dgm:bulletEnabled val="1"/>
        </dgm:presLayoutVars>
      </dgm:prSet>
      <dgm:spPr/>
    </dgm:pt>
    <dgm:pt modelId="{C21CB2F7-CEC6-4F7F-AEF3-7504921A9D22}" type="pres">
      <dgm:prSet presAssocID="{6A721F7A-5203-46F6-B7D9-64A0860528D2}" presName="descendantText" presStyleLbl="alignAccFollowNode1" presStyleIdx="0" presStyleCnt="3">
        <dgm:presLayoutVars>
          <dgm:bulletEnabled val="1"/>
        </dgm:presLayoutVars>
      </dgm:prSet>
      <dgm:spPr/>
    </dgm:pt>
    <dgm:pt modelId="{A945F564-FDBC-464E-8ECE-B7C64715C943}" type="pres">
      <dgm:prSet presAssocID="{58D42EB4-56BE-46DA-B3F7-B5620742A563}" presName="sp" presStyleCnt="0"/>
      <dgm:spPr/>
    </dgm:pt>
    <dgm:pt modelId="{0B60166B-77DE-4281-BF63-46ECB2656145}" type="pres">
      <dgm:prSet presAssocID="{B5E86498-B1DE-4B4C-826B-D534B55C3C3B}" presName="linNode" presStyleCnt="0"/>
      <dgm:spPr/>
    </dgm:pt>
    <dgm:pt modelId="{49E88759-CC5B-47BC-B7C0-955D74A512D2}" type="pres">
      <dgm:prSet presAssocID="{B5E86498-B1DE-4B4C-826B-D534B55C3C3B}" presName="parentText" presStyleLbl="node1" presStyleIdx="1" presStyleCnt="3">
        <dgm:presLayoutVars>
          <dgm:chMax val="1"/>
          <dgm:bulletEnabled val="1"/>
        </dgm:presLayoutVars>
      </dgm:prSet>
      <dgm:spPr/>
    </dgm:pt>
    <dgm:pt modelId="{0564EAA0-B56F-4E80-B471-72F4FA6F6E4E}" type="pres">
      <dgm:prSet presAssocID="{B5E86498-B1DE-4B4C-826B-D534B55C3C3B}" presName="descendantText" presStyleLbl="alignAccFollowNode1" presStyleIdx="1" presStyleCnt="3">
        <dgm:presLayoutVars>
          <dgm:bulletEnabled val="1"/>
        </dgm:presLayoutVars>
      </dgm:prSet>
      <dgm:spPr/>
    </dgm:pt>
    <dgm:pt modelId="{FC47C6D1-A876-46B8-8647-5CACD957B82F}" type="pres">
      <dgm:prSet presAssocID="{2C1EDD2E-F24F-4B99-96E6-2DF59C0BD7EC}" presName="sp" presStyleCnt="0"/>
      <dgm:spPr/>
    </dgm:pt>
    <dgm:pt modelId="{0C5F7664-288E-44EB-A6F3-003BC7E5C3CD}" type="pres">
      <dgm:prSet presAssocID="{C69E524B-B8BB-4D02-9A5C-74CD8D671C23}" presName="linNode" presStyleCnt="0"/>
      <dgm:spPr/>
    </dgm:pt>
    <dgm:pt modelId="{AB8BBE0C-5A80-4BA0-A17C-99B634F3F5DD}" type="pres">
      <dgm:prSet presAssocID="{C69E524B-B8BB-4D02-9A5C-74CD8D671C23}" presName="parentText" presStyleLbl="node1" presStyleIdx="2" presStyleCnt="3">
        <dgm:presLayoutVars>
          <dgm:chMax val="1"/>
          <dgm:bulletEnabled val="1"/>
        </dgm:presLayoutVars>
      </dgm:prSet>
      <dgm:spPr/>
    </dgm:pt>
    <dgm:pt modelId="{817F4232-C88E-48BE-BCEE-4EC7C5B77EB5}" type="pres">
      <dgm:prSet presAssocID="{C69E524B-B8BB-4D02-9A5C-74CD8D671C23}" presName="descendantText" presStyleLbl="alignAccFollowNode1" presStyleIdx="2" presStyleCnt="3" custScaleY="151399">
        <dgm:presLayoutVars>
          <dgm:bulletEnabled val="1"/>
        </dgm:presLayoutVars>
      </dgm:prSet>
      <dgm:spPr/>
    </dgm:pt>
  </dgm:ptLst>
  <dgm:cxnLst>
    <dgm:cxn modelId="{45CA2101-A67D-4B99-884C-AF0BCD1A3738}" type="presOf" srcId="{87561108-E370-4100-B8D4-67B0C73AB318}" destId="{C21CB2F7-CEC6-4F7F-AEF3-7504921A9D22}" srcOrd="0" destOrd="0" presId="urn:microsoft.com/office/officeart/2005/8/layout/vList5"/>
    <dgm:cxn modelId="{3D82000C-9FAC-4758-A60F-CC1EF15A03A3}" srcId="{6A721F7A-5203-46F6-B7D9-64A0860528D2}" destId="{613334B6-1D30-45E4-98EE-8E085DF4D846}" srcOrd="2" destOrd="0" parTransId="{942C1CFF-9F1B-4628-8AB9-52574B0D5464}" sibTransId="{74CE6BE0-EB17-4D24-B959-EAFE9790C317}"/>
    <dgm:cxn modelId="{B1892A11-A286-4EB7-ABE3-130D9C53BCD5}" srcId="{6A721F7A-5203-46F6-B7D9-64A0860528D2}" destId="{39027CA2-85AE-42B7-87EF-F819F281790E}" srcOrd="3" destOrd="0" parTransId="{1069B60E-34E6-4653-B298-D11811DE407C}" sibTransId="{93BB860B-76A7-4DFA-8312-19DB233C8FD2}"/>
    <dgm:cxn modelId="{650D8B11-C949-4D05-9DDD-D030B44588AD}" type="presOf" srcId="{4DFE0481-032E-462F-87E1-D5F732FDB9D6}" destId="{FCC0261E-0303-4B4F-AB47-F31E68B1A4F7}" srcOrd="0" destOrd="0" presId="urn:microsoft.com/office/officeart/2005/8/layout/vList5"/>
    <dgm:cxn modelId="{F3D45925-82F9-4A61-8E9D-E58CA11DF31A}" type="presOf" srcId="{6D670020-2BFB-4853-8DE3-AC37CD556E05}" destId="{0564EAA0-B56F-4E80-B471-72F4FA6F6E4E}" srcOrd="0" destOrd="2" presId="urn:microsoft.com/office/officeart/2005/8/layout/vList5"/>
    <dgm:cxn modelId="{70FA2D27-5E07-4B02-83A5-6C7D5FC6D82E}" srcId="{4DFE0481-032E-462F-87E1-D5F732FDB9D6}" destId="{C69E524B-B8BB-4D02-9A5C-74CD8D671C23}" srcOrd="2" destOrd="0" parTransId="{AECE2264-3321-45E9-9AD4-C563019E7A2D}" sibTransId="{F1E38891-BDCF-4B04-BE3A-1049AB2C8010}"/>
    <dgm:cxn modelId="{6E3DE533-0DC2-48BF-9784-93290318FD08}" type="presOf" srcId="{B5E86498-B1DE-4B4C-826B-D534B55C3C3B}" destId="{49E88759-CC5B-47BC-B7C0-955D74A512D2}" srcOrd="0" destOrd="0" presId="urn:microsoft.com/office/officeart/2005/8/layout/vList5"/>
    <dgm:cxn modelId="{D84EE034-0102-46AB-9A99-33B2A7AAF348}" srcId="{6A721F7A-5203-46F6-B7D9-64A0860528D2}" destId="{1F08BC74-9353-437E-83CD-5C9BE552C04D}" srcOrd="1" destOrd="0" parTransId="{38D9C698-E49C-4585-857F-6F2B9B08650C}" sibTransId="{4BC53DC8-7D07-487F-8466-1E0CEE9A6E46}"/>
    <dgm:cxn modelId="{5ED8075F-2814-4E6E-9011-96D3A747D098}" type="presOf" srcId="{B9EE8E0F-652B-4122-A73F-1A1768AB7F36}" destId="{817F4232-C88E-48BE-BCEE-4EC7C5B77EB5}" srcOrd="0" destOrd="1" presId="urn:microsoft.com/office/officeart/2005/8/layout/vList5"/>
    <dgm:cxn modelId="{C11ECD45-7073-41EA-B91A-E08715763C18}" srcId="{B5E86498-B1DE-4B4C-826B-D534B55C3C3B}" destId="{00BA044A-425F-483B-90F8-C34F90690196}" srcOrd="0" destOrd="0" parTransId="{A5137D4E-57E4-4118-A228-8C8D8984B01E}" sibTransId="{004D9538-63BB-4914-A072-5E122E98F511}"/>
    <dgm:cxn modelId="{527A7E47-7E40-423D-9163-203D64815F02}" srcId="{B5E86498-B1DE-4B4C-826B-D534B55C3C3B}" destId="{92D3E041-1A1A-425F-810F-88101905C3F9}" srcOrd="1" destOrd="0" parTransId="{40676618-67FA-42AB-B213-C622B3A16384}" sibTransId="{0627B5AD-2503-48FE-996A-BE0E47075E72}"/>
    <dgm:cxn modelId="{19C66C6C-EF60-4D8D-BD32-33860AD4343C}" type="presOf" srcId="{6A721F7A-5203-46F6-B7D9-64A0860528D2}" destId="{AE032FB4-2740-462A-81FD-91AD47240051}" srcOrd="0" destOrd="0" presId="urn:microsoft.com/office/officeart/2005/8/layout/vList5"/>
    <dgm:cxn modelId="{336D534C-A95D-49D1-B503-CC51F0287694}" type="presOf" srcId="{39027CA2-85AE-42B7-87EF-F819F281790E}" destId="{C21CB2F7-CEC6-4F7F-AEF3-7504921A9D22}" srcOrd="0" destOrd="3" presId="urn:microsoft.com/office/officeart/2005/8/layout/vList5"/>
    <dgm:cxn modelId="{0B289A4C-594A-4CF0-8048-E7942E9E4E9D}" type="presOf" srcId="{613334B6-1D30-45E4-98EE-8E085DF4D846}" destId="{C21CB2F7-CEC6-4F7F-AEF3-7504921A9D22}" srcOrd="0" destOrd="2" presId="urn:microsoft.com/office/officeart/2005/8/layout/vList5"/>
    <dgm:cxn modelId="{98894956-4A7C-46B3-91CE-708AF733C5B8}" srcId="{4DFE0481-032E-462F-87E1-D5F732FDB9D6}" destId="{6A721F7A-5203-46F6-B7D9-64A0860528D2}" srcOrd="0" destOrd="0" parTransId="{96AB6E3D-9E87-42CB-9CAD-EA0B46DFC9B7}" sibTransId="{58D42EB4-56BE-46DA-B3F7-B5620742A563}"/>
    <dgm:cxn modelId="{69C67C76-323A-4CCB-9AD6-2E386B29A0C4}" type="presOf" srcId="{89F1D6FB-691F-469E-9E9A-890D9E177B02}" destId="{817F4232-C88E-48BE-BCEE-4EC7C5B77EB5}" srcOrd="0" destOrd="2" presId="urn:microsoft.com/office/officeart/2005/8/layout/vList5"/>
    <dgm:cxn modelId="{2698C358-ABB0-4968-8FF0-CEBFC7EDF233}" srcId="{C69E524B-B8BB-4D02-9A5C-74CD8D671C23}" destId="{80ACEAF0-BF8A-47B9-BF4F-1E954068C7D6}" srcOrd="4" destOrd="0" parTransId="{3C8C6058-CEEE-4E0F-A8B2-D5FE0252244A}" sibTransId="{D47B415A-99AB-4C61-82F2-B8BC92605415}"/>
    <dgm:cxn modelId="{3B5A5A7D-CECE-4D43-8177-FC98B9CCCD84}" type="presOf" srcId="{80ACEAF0-BF8A-47B9-BF4F-1E954068C7D6}" destId="{817F4232-C88E-48BE-BCEE-4EC7C5B77EB5}" srcOrd="0" destOrd="4" presId="urn:microsoft.com/office/officeart/2005/8/layout/vList5"/>
    <dgm:cxn modelId="{5DFBD889-EB4E-4AF5-936C-4D1EC938F134}" type="presOf" srcId="{00BA044A-425F-483B-90F8-C34F90690196}" destId="{0564EAA0-B56F-4E80-B471-72F4FA6F6E4E}" srcOrd="0" destOrd="0" presId="urn:microsoft.com/office/officeart/2005/8/layout/vList5"/>
    <dgm:cxn modelId="{18305794-8D01-4E47-80BC-6AD52A8D5769}" type="presOf" srcId="{92D3E041-1A1A-425F-810F-88101905C3F9}" destId="{0564EAA0-B56F-4E80-B471-72F4FA6F6E4E}" srcOrd="0" destOrd="1" presId="urn:microsoft.com/office/officeart/2005/8/layout/vList5"/>
    <dgm:cxn modelId="{8A261F98-C9C4-4DD6-91A4-EDCE654767F4}" srcId="{C69E524B-B8BB-4D02-9A5C-74CD8D671C23}" destId="{B9EE8E0F-652B-4122-A73F-1A1768AB7F36}" srcOrd="1" destOrd="0" parTransId="{7F140BC7-1BCC-4E87-AEE7-481044C839BB}" sibTransId="{DB15C3EE-B21B-4E61-8703-D8E427902E59}"/>
    <dgm:cxn modelId="{699EA299-5332-495C-AC15-C23C1ADBA2FB}" srcId="{C69E524B-B8BB-4D02-9A5C-74CD8D671C23}" destId="{FECF2CA6-7A47-469C-BE09-41B674E8C2FB}" srcOrd="0" destOrd="0" parTransId="{F29EA847-B420-4FC1-99B4-A30B3837E606}" sibTransId="{32783901-DACB-4561-BFE1-04D7FEFD1FE0}"/>
    <dgm:cxn modelId="{45ED04B5-E2A4-4D7B-9AC8-95EC882BD693}" type="presOf" srcId="{1F08BC74-9353-437E-83CD-5C9BE552C04D}" destId="{C21CB2F7-CEC6-4F7F-AEF3-7504921A9D22}" srcOrd="0" destOrd="1" presId="urn:microsoft.com/office/officeart/2005/8/layout/vList5"/>
    <dgm:cxn modelId="{3EE5DDB6-E456-4A8D-BF81-A0D965FD4409}" srcId="{C69E524B-B8BB-4D02-9A5C-74CD8D671C23}" destId="{9F941BAE-42F8-4861-8B1E-BCF3F127042A}" srcOrd="3" destOrd="0" parTransId="{F97A46D3-68FE-4F73-98EB-E4C0D9C582DE}" sibTransId="{03568225-44D4-45AF-A12F-C8D2632B921A}"/>
    <dgm:cxn modelId="{11A564B9-F0F2-4762-BA5D-A61127B59272}" type="presOf" srcId="{FECF2CA6-7A47-469C-BE09-41B674E8C2FB}" destId="{817F4232-C88E-48BE-BCEE-4EC7C5B77EB5}" srcOrd="0" destOrd="0" presId="urn:microsoft.com/office/officeart/2005/8/layout/vList5"/>
    <dgm:cxn modelId="{3A2980BA-A027-4BEA-8963-E8D5ED2926A0}" srcId="{6A721F7A-5203-46F6-B7D9-64A0860528D2}" destId="{87561108-E370-4100-B8D4-67B0C73AB318}" srcOrd="0" destOrd="0" parTransId="{F9512257-7320-4247-805C-A2461EDF43E2}" sibTransId="{E48E33DF-39AF-4FFA-BBE1-D77E55CFAACD}"/>
    <dgm:cxn modelId="{3AD904CC-A104-4587-9EA1-8BF95CAC1371}" srcId="{C69E524B-B8BB-4D02-9A5C-74CD8D671C23}" destId="{89F1D6FB-691F-469E-9E9A-890D9E177B02}" srcOrd="2" destOrd="0" parTransId="{5D191AB6-D6DE-4213-B498-3A9748835052}" sibTransId="{72531910-D444-40CB-BE59-F2ADBFEF82BA}"/>
    <dgm:cxn modelId="{73D353D6-AD82-40B9-8428-BF37F2100A0B}" srcId="{4DFE0481-032E-462F-87E1-D5F732FDB9D6}" destId="{B5E86498-B1DE-4B4C-826B-D534B55C3C3B}" srcOrd="1" destOrd="0" parTransId="{CFEAB826-953C-4866-A7B1-8C69346F4773}" sibTransId="{2C1EDD2E-F24F-4B99-96E6-2DF59C0BD7EC}"/>
    <dgm:cxn modelId="{409DE2EF-8589-490D-99B6-E386DE16BEEA}" type="presOf" srcId="{9F941BAE-42F8-4861-8B1E-BCF3F127042A}" destId="{817F4232-C88E-48BE-BCEE-4EC7C5B77EB5}" srcOrd="0" destOrd="3" presId="urn:microsoft.com/office/officeart/2005/8/layout/vList5"/>
    <dgm:cxn modelId="{EC9FD3F5-F498-44A1-9C0A-BAD5628A3FD7}" srcId="{B5E86498-B1DE-4B4C-826B-D534B55C3C3B}" destId="{6D670020-2BFB-4853-8DE3-AC37CD556E05}" srcOrd="2" destOrd="0" parTransId="{0FB4FA34-308E-4266-9205-0DF6AC443021}" sibTransId="{493D4EA9-B333-4DC0-9C34-7BD29BB5B1DC}"/>
    <dgm:cxn modelId="{750A0FF7-B715-4979-B61A-900888F787FD}" type="presOf" srcId="{C69E524B-B8BB-4D02-9A5C-74CD8D671C23}" destId="{AB8BBE0C-5A80-4BA0-A17C-99B634F3F5DD}" srcOrd="0" destOrd="0" presId="urn:microsoft.com/office/officeart/2005/8/layout/vList5"/>
    <dgm:cxn modelId="{29A13465-32F0-4B0B-92D8-27CCBB95996A}" type="presParOf" srcId="{FCC0261E-0303-4B4F-AB47-F31E68B1A4F7}" destId="{9D3D1207-7D33-4132-8538-5502A856861B}" srcOrd="0" destOrd="0" presId="urn:microsoft.com/office/officeart/2005/8/layout/vList5"/>
    <dgm:cxn modelId="{2897D425-44BF-4F80-8C3A-32D57B15141A}" type="presParOf" srcId="{9D3D1207-7D33-4132-8538-5502A856861B}" destId="{AE032FB4-2740-462A-81FD-91AD47240051}" srcOrd="0" destOrd="0" presId="urn:microsoft.com/office/officeart/2005/8/layout/vList5"/>
    <dgm:cxn modelId="{E7ADC750-BAA1-4DC7-AE25-BDC8F92D357D}" type="presParOf" srcId="{9D3D1207-7D33-4132-8538-5502A856861B}" destId="{C21CB2F7-CEC6-4F7F-AEF3-7504921A9D22}" srcOrd="1" destOrd="0" presId="urn:microsoft.com/office/officeart/2005/8/layout/vList5"/>
    <dgm:cxn modelId="{F06C8673-30DA-44FA-9CE2-AEE0F8309D69}" type="presParOf" srcId="{FCC0261E-0303-4B4F-AB47-F31E68B1A4F7}" destId="{A945F564-FDBC-464E-8ECE-B7C64715C943}" srcOrd="1" destOrd="0" presId="urn:microsoft.com/office/officeart/2005/8/layout/vList5"/>
    <dgm:cxn modelId="{01812790-E9F1-4914-B2BB-1492165BE75B}" type="presParOf" srcId="{FCC0261E-0303-4B4F-AB47-F31E68B1A4F7}" destId="{0B60166B-77DE-4281-BF63-46ECB2656145}" srcOrd="2" destOrd="0" presId="urn:microsoft.com/office/officeart/2005/8/layout/vList5"/>
    <dgm:cxn modelId="{4C4485D1-8B78-4BA7-AD89-445CD6975CD5}" type="presParOf" srcId="{0B60166B-77DE-4281-BF63-46ECB2656145}" destId="{49E88759-CC5B-47BC-B7C0-955D74A512D2}" srcOrd="0" destOrd="0" presId="urn:microsoft.com/office/officeart/2005/8/layout/vList5"/>
    <dgm:cxn modelId="{86C35CBB-7C0C-41DE-86BF-94582AFB585D}" type="presParOf" srcId="{0B60166B-77DE-4281-BF63-46ECB2656145}" destId="{0564EAA0-B56F-4E80-B471-72F4FA6F6E4E}" srcOrd="1" destOrd="0" presId="urn:microsoft.com/office/officeart/2005/8/layout/vList5"/>
    <dgm:cxn modelId="{3A56727E-2D8D-4EA1-AA80-1DF04C92C10F}" type="presParOf" srcId="{FCC0261E-0303-4B4F-AB47-F31E68B1A4F7}" destId="{FC47C6D1-A876-46B8-8647-5CACD957B82F}" srcOrd="3" destOrd="0" presId="urn:microsoft.com/office/officeart/2005/8/layout/vList5"/>
    <dgm:cxn modelId="{DA42D390-9CA4-4ED3-A872-A1FD65DC77CA}" type="presParOf" srcId="{FCC0261E-0303-4B4F-AB47-F31E68B1A4F7}" destId="{0C5F7664-288E-44EB-A6F3-003BC7E5C3CD}" srcOrd="4" destOrd="0" presId="urn:microsoft.com/office/officeart/2005/8/layout/vList5"/>
    <dgm:cxn modelId="{F2BBCEA4-3055-44DB-9062-2333C5859A9F}" type="presParOf" srcId="{0C5F7664-288E-44EB-A6F3-003BC7E5C3CD}" destId="{AB8BBE0C-5A80-4BA0-A17C-99B634F3F5DD}" srcOrd="0" destOrd="0" presId="urn:microsoft.com/office/officeart/2005/8/layout/vList5"/>
    <dgm:cxn modelId="{85DB7F6E-AD4D-46E8-992F-AE0168EC2696}" type="presParOf" srcId="{0C5F7664-288E-44EB-A6F3-003BC7E5C3CD}" destId="{817F4232-C88E-48BE-BCEE-4EC7C5B77E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DF9A10-BEF6-453A-99CC-F8812B8F48E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43E655B-CAF0-499E-AB71-4A1F011B108E}">
      <dgm:prSet custT="1"/>
      <dgm:spPr/>
      <dgm:t>
        <a:bodyPr/>
        <a:lstStyle/>
        <a:p>
          <a:r>
            <a:rPr lang="en-US" sz="2400" dirty="0"/>
            <a:t>What does a three look like?</a:t>
          </a:r>
        </a:p>
      </dgm:t>
    </dgm:pt>
    <dgm:pt modelId="{628D11F0-43EF-4DD5-B379-FF762A9B782F}" type="parTrans" cxnId="{00CCCAE9-FD4E-4793-8102-82B7C74F142E}">
      <dgm:prSet/>
      <dgm:spPr/>
      <dgm:t>
        <a:bodyPr/>
        <a:lstStyle/>
        <a:p>
          <a:endParaRPr lang="en-US"/>
        </a:p>
      </dgm:t>
    </dgm:pt>
    <dgm:pt modelId="{42932DFD-F64E-4951-8D63-34A056AA13B4}" type="sibTrans" cxnId="{00CCCAE9-FD4E-4793-8102-82B7C74F142E}">
      <dgm:prSet/>
      <dgm:spPr/>
      <dgm:t>
        <a:bodyPr/>
        <a:lstStyle/>
        <a:p>
          <a:endParaRPr lang="en-US"/>
        </a:p>
      </dgm:t>
    </dgm:pt>
    <dgm:pt modelId="{892B18C9-7F98-4317-BA17-4E3816A24D06}">
      <dgm:prSet custT="1"/>
      <dgm:spPr/>
      <dgm:t>
        <a:bodyPr/>
        <a:lstStyle/>
        <a:p>
          <a:r>
            <a:rPr lang="en-US" sz="1800" dirty="0"/>
            <a:t>Are you elevating the standard of others around you?</a:t>
          </a:r>
        </a:p>
      </dgm:t>
    </dgm:pt>
    <dgm:pt modelId="{1392B63D-24A7-41F8-A4C3-78B701E7EA8A}" type="parTrans" cxnId="{DC56D861-65B9-40D8-9EDD-04E9FA8C2CDB}">
      <dgm:prSet/>
      <dgm:spPr/>
      <dgm:t>
        <a:bodyPr/>
        <a:lstStyle/>
        <a:p>
          <a:endParaRPr lang="en-US"/>
        </a:p>
      </dgm:t>
    </dgm:pt>
    <dgm:pt modelId="{E5CA2BAC-D5AA-457D-882E-180008256FD7}" type="sibTrans" cxnId="{DC56D861-65B9-40D8-9EDD-04E9FA8C2CDB}">
      <dgm:prSet/>
      <dgm:spPr/>
      <dgm:t>
        <a:bodyPr/>
        <a:lstStyle/>
        <a:p>
          <a:endParaRPr lang="en-US"/>
        </a:p>
      </dgm:t>
    </dgm:pt>
    <dgm:pt modelId="{3A3F2A81-775D-48D1-9B5B-39D41D17E008}">
      <dgm:prSet custT="1"/>
      <dgm:spPr/>
      <dgm:t>
        <a:bodyPr/>
        <a:lstStyle/>
        <a:p>
          <a:endParaRPr lang="en-US" sz="1800" dirty="0"/>
        </a:p>
      </dgm:t>
    </dgm:pt>
    <dgm:pt modelId="{64EEA990-66B0-42B1-81E9-D0E08E32CBC3}" type="parTrans" cxnId="{B1FEBFA8-CC5C-4BA7-B09B-10BC8C0A89B0}">
      <dgm:prSet/>
      <dgm:spPr/>
      <dgm:t>
        <a:bodyPr/>
        <a:lstStyle/>
        <a:p>
          <a:endParaRPr lang="en-US"/>
        </a:p>
      </dgm:t>
    </dgm:pt>
    <dgm:pt modelId="{BD83A89D-F0FE-4BE2-8936-387B89D61CE4}" type="sibTrans" cxnId="{B1FEBFA8-CC5C-4BA7-B09B-10BC8C0A89B0}">
      <dgm:prSet/>
      <dgm:spPr/>
      <dgm:t>
        <a:bodyPr/>
        <a:lstStyle/>
        <a:p>
          <a:endParaRPr lang="en-US"/>
        </a:p>
      </dgm:t>
    </dgm:pt>
    <dgm:pt modelId="{4391630F-60AC-47FD-9C46-CD6F53B9C0EB}">
      <dgm:prSet custT="1"/>
      <dgm:spPr/>
      <dgm:t>
        <a:bodyPr/>
        <a:lstStyle/>
        <a:p>
          <a:endParaRPr lang="en-US" sz="1800" dirty="0"/>
        </a:p>
      </dgm:t>
    </dgm:pt>
    <dgm:pt modelId="{DD17E06A-F103-4CDF-ADC2-9A0B31F4875E}" type="parTrans" cxnId="{50BD3FB1-4485-4F27-AC88-53235FA7211E}">
      <dgm:prSet/>
      <dgm:spPr/>
      <dgm:t>
        <a:bodyPr/>
        <a:lstStyle/>
        <a:p>
          <a:endParaRPr lang="en-US"/>
        </a:p>
      </dgm:t>
    </dgm:pt>
    <dgm:pt modelId="{C698EA59-DEBB-40D5-B8C0-14BDA9272AFC}" type="sibTrans" cxnId="{50BD3FB1-4485-4F27-AC88-53235FA7211E}">
      <dgm:prSet/>
      <dgm:spPr/>
      <dgm:t>
        <a:bodyPr/>
        <a:lstStyle/>
        <a:p>
          <a:endParaRPr lang="en-US"/>
        </a:p>
      </dgm:t>
    </dgm:pt>
    <dgm:pt modelId="{AA6F6A19-7E09-4EF0-9E9B-2F3B880DAA87}">
      <dgm:prSet custT="1"/>
      <dgm:spPr/>
      <dgm:t>
        <a:bodyPr/>
        <a:lstStyle/>
        <a:p>
          <a:r>
            <a:rPr lang="en-US" sz="1800" dirty="0"/>
            <a:t>Are you identifying opportunities to adjust, change, or improve the standard based on the needs of your team/organization?</a:t>
          </a:r>
        </a:p>
      </dgm:t>
    </dgm:pt>
    <dgm:pt modelId="{DBC9CC3C-258C-4421-848F-91FF958967E6}" type="parTrans" cxnId="{B6CBA783-AAD8-4008-8516-40B96F434E19}">
      <dgm:prSet/>
      <dgm:spPr/>
      <dgm:t>
        <a:bodyPr/>
        <a:lstStyle/>
        <a:p>
          <a:endParaRPr lang="en-US"/>
        </a:p>
      </dgm:t>
    </dgm:pt>
    <dgm:pt modelId="{C1EE80D7-D129-4B4F-AE31-2C21BD6F5D76}" type="sibTrans" cxnId="{B6CBA783-AAD8-4008-8516-40B96F434E19}">
      <dgm:prSet/>
      <dgm:spPr/>
      <dgm:t>
        <a:bodyPr/>
        <a:lstStyle/>
        <a:p>
          <a:endParaRPr lang="en-US"/>
        </a:p>
      </dgm:t>
    </dgm:pt>
    <dgm:pt modelId="{EABCAF6F-6169-4A1E-BC3E-578DDF71984C}">
      <dgm:prSet custT="1"/>
      <dgm:spPr/>
      <dgm:t>
        <a:bodyPr/>
        <a:lstStyle/>
        <a:p>
          <a:endParaRPr lang="en-US" sz="1800" dirty="0"/>
        </a:p>
      </dgm:t>
    </dgm:pt>
    <dgm:pt modelId="{9EC9C54F-A002-4936-B864-7DAD13C09C27}" type="parTrans" cxnId="{F94BD75F-82D5-4828-BE45-AFBFFE7A577A}">
      <dgm:prSet/>
      <dgm:spPr/>
      <dgm:t>
        <a:bodyPr/>
        <a:lstStyle/>
        <a:p>
          <a:endParaRPr lang="en-US"/>
        </a:p>
      </dgm:t>
    </dgm:pt>
    <dgm:pt modelId="{3A4344FC-02A2-4694-AA23-98485010F240}" type="sibTrans" cxnId="{F94BD75F-82D5-4828-BE45-AFBFFE7A577A}">
      <dgm:prSet/>
      <dgm:spPr/>
      <dgm:t>
        <a:bodyPr/>
        <a:lstStyle/>
        <a:p>
          <a:endParaRPr lang="en-US"/>
        </a:p>
      </dgm:t>
    </dgm:pt>
    <dgm:pt modelId="{278A5C16-4376-4945-BFF5-F732DB093F76}">
      <dgm:prSet custT="1"/>
      <dgm:spPr/>
      <dgm:t>
        <a:bodyPr/>
        <a:lstStyle/>
        <a:p>
          <a:r>
            <a:rPr lang="en-US" sz="1800" dirty="0"/>
            <a:t>Consistently and demonstrably performed exceptionally and beyond the standard(s) set by peers </a:t>
          </a:r>
        </a:p>
      </dgm:t>
    </dgm:pt>
    <dgm:pt modelId="{7C3BBE9E-05F2-493F-A8BB-482DF23F0878}" type="parTrans" cxnId="{6E35B762-DAA6-4E70-AECF-F4DBA5D2C641}">
      <dgm:prSet/>
      <dgm:spPr/>
      <dgm:t>
        <a:bodyPr/>
        <a:lstStyle/>
        <a:p>
          <a:endParaRPr lang="en-US"/>
        </a:p>
      </dgm:t>
    </dgm:pt>
    <dgm:pt modelId="{BB92F409-94DB-45AA-8FE2-C51F16C48DD5}" type="sibTrans" cxnId="{6E35B762-DAA6-4E70-AECF-F4DBA5D2C641}">
      <dgm:prSet/>
      <dgm:spPr/>
      <dgm:t>
        <a:bodyPr/>
        <a:lstStyle/>
        <a:p>
          <a:endParaRPr lang="en-US"/>
        </a:p>
      </dgm:t>
    </dgm:pt>
    <dgm:pt modelId="{CDD8FEAE-DC41-495F-9808-26864A0E469A}">
      <dgm:prSet custT="1"/>
      <dgm:spPr/>
      <dgm:t>
        <a:bodyPr/>
        <a:lstStyle/>
        <a:p>
          <a:r>
            <a:rPr lang="en-US" sz="1800" dirty="0"/>
            <a:t>Successfully coached and mentored peers on how to better perform important job duties/tasks </a:t>
          </a:r>
        </a:p>
      </dgm:t>
    </dgm:pt>
    <dgm:pt modelId="{9382A18D-2400-4519-B1D2-E706FE603F3B}" type="parTrans" cxnId="{DC15BAC2-02DA-450F-89FB-A3CB9F95625C}">
      <dgm:prSet/>
      <dgm:spPr/>
      <dgm:t>
        <a:bodyPr/>
        <a:lstStyle/>
        <a:p>
          <a:endParaRPr lang="en-US"/>
        </a:p>
      </dgm:t>
    </dgm:pt>
    <dgm:pt modelId="{1E648605-DCC7-44E0-9F2D-F39F0B2DC31A}" type="sibTrans" cxnId="{DC15BAC2-02DA-450F-89FB-A3CB9F95625C}">
      <dgm:prSet/>
      <dgm:spPr/>
      <dgm:t>
        <a:bodyPr/>
        <a:lstStyle/>
        <a:p>
          <a:endParaRPr lang="en-US"/>
        </a:p>
      </dgm:t>
    </dgm:pt>
    <dgm:pt modelId="{3B51D958-E0A3-48A8-84A3-13ED89947F9D}">
      <dgm:prSet custT="1"/>
      <dgm:spPr/>
      <dgm:t>
        <a:bodyPr/>
        <a:lstStyle/>
        <a:p>
          <a:r>
            <a:rPr lang="en-US" sz="1800" dirty="0"/>
            <a:t>Exhibited performance reflective of a subject matter expert </a:t>
          </a:r>
        </a:p>
      </dgm:t>
    </dgm:pt>
    <dgm:pt modelId="{146B9C0A-BFE1-4159-A241-BD798D8DCBA0}" type="parTrans" cxnId="{4DFD737C-4E7C-4CF8-AA6B-5BC1127608C6}">
      <dgm:prSet/>
      <dgm:spPr/>
      <dgm:t>
        <a:bodyPr/>
        <a:lstStyle/>
        <a:p>
          <a:endParaRPr lang="en-US"/>
        </a:p>
      </dgm:t>
    </dgm:pt>
    <dgm:pt modelId="{C2C59ED6-D6DC-4F50-9938-741B6B158F6D}" type="sibTrans" cxnId="{4DFD737C-4E7C-4CF8-AA6B-5BC1127608C6}">
      <dgm:prSet/>
      <dgm:spPr/>
      <dgm:t>
        <a:bodyPr/>
        <a:lstStyle/>
        <a:p>
          <a:endParaRPr lang="en-US"/>
        </a:p>
      </dgm:t>
    </dgm:pt>
    <dgm:pt modelId="{24BA4D4E-8CB0-427F-8EDC-C9874B39CDA8}">
      <dgm:prSet custT="1"/>
      <dgm:spPr/>
      <dgm:t>
        <a:bodyPr/>
        <a:lstStyle/>
        <a:p>
          <a:r>
            <a:rPr lang="en-US" sz="1800" dirty="0"/>
            <a:t>Routinely achieved tangible results significantly superior to those of colleagues </a:t>
          </a:r>
        </a:p>
      </dgm:t>
    </dgm:pt>
    <dgm:pt modelId="{DF44456C-87B6-4A76-B9FA-4877CC8E1ABC}" type="parTrans" cxnId="{DC679A50-4C86-47BD-97A1-2572541BBB6B}">
      <dgm:prSet/>
      <dgm:spPr/>
      <dgm:t>
        <a:bodyPr/>
        <a:lstStyle/>
        <a:p>
          <a:endParaRPr lang="en-US"/>
        </a:p>
      </dgm:t>
    </dgm:pt>
    <dgm:pt modelId="{0FA3D296-802F-4989-9A84-E55A51C44FA6}" type="sibTrans" cxnId="{DC679A50-4C86-47BD-97A1-2572541BBB6B}">
      <dgm:prSet/>
      <dgm:spPr/>
      <dgm:t>
        <a:bodyPr/>
        <a:lstStyle/>
        <a:p>
          <a:endParaRPr lang="en-US"/>
        </a:p>
      </dgm:t>
    </dgm:pt>
    <dgm:pt modelId="{45947CF7-1297-4612-A47D-E9CA1A61FF02}">
      <dgm:prSet custT="1"/>
      <dgm:spPr/>
      <dgm:t>
        <a:bodyPr/>
        <a:lstStyle/>
        <a:p>
          <a:r>
            <a:rPr lang="en-US" sz="1800" dirty="0"/>
            <a:t>Served as a key contributor on projects(s) that significantly impacted team, department and/or organization objectives and goals </a:t>
          </a:r>
        </a:p>
      </dgm:t>
    </dgm:pt>
    <dgm:pt modelId="{215C744A-86E5-4845-B9F8-5928220A47DF}" type="parTrans" cxnId="{1154D0D1-A009-4B30-B983-541F2373D0C8}">
      <dgm:prSet/>
      <dgm:spPr/>
      <dgm:t>
        <a:bodyPr/>
        <a:lstStyle/>
        <a:p>
          <a:endParaRPr lang="en-US"/>
        </a:p>
      </dgm:t>
    </dgm:pt>
    <dgm:pt modelId="{97ED233A-257D-4F89-91D7-914CD9EBCF57}" type="sibTrans" cxnId="{1154D0D1-A009-4B30-B983-541F2373D0C8}">
      <dgm:prSet/>
      <dgm:spPr/>
      <dgm:t>
        <a:bodyPr/>
        <a:lstStyle/>
        <a:p>
          <a:endParaRPr lang="en-US"/>
        </a:p>
      </dgm:t>
    </dgm:pt>
    <dgm:pt modelId="{0D41D9A3-E82F-4707-8731-D4A2AFDC2818}">
      <dgm:prSet custT="1"/>
      <dgm:spPr/>
      <dgm:t>
        <a:bodyPr/>
        <a:lstStyle/>
        <a:p>
          <a:r>
            <a:rPr lang="en-US" sz="1800" dirty="0"/>
            <a:t>Effectively and efficiently utilized skills, knowledge and abilities beyond those required by the position occupied</a:t>
          </a:r>
        </a:p>
      </dgm:t>
    </dgm:pt>
    <dgm:pt modelId="{1D47B7C4-61A0-4EBD-A69C-5F0CC3145BBA}" type="parTrans" cxnId="{AEA21A54-9416-4239-8CD4-1AC23AD3909B}">
      <dgm:prSet/>
      <dgm:spPr/>
      <dgm:t>
        <a:bodyPr/>
        <a:lstStyle/>
        <a:p>
          <a:endParaRPr lang="en-US"/>
        </a:p>
      </dgm:t>
    </dgm:pt>
    <dgm:pt modelId="{354D81C7-6172-486F-89BF-5803CB06034C}" type="sibTrans" cxnId="{AEA21A54-9416-4239-8CD4-1AC23AD3909B}">
      <dgm:prSet/>
      <dgm:spPr/>
      <dgm:t>
        <a:bodyPr/>
        <a:lstStyle/>
        <a:p>
          <a:endParaRPr lang="en-US"/>
        </a:p>
      </dgm:t>
    </dgm:pt>
    <dgm:pt modelId="{5B6417D2-715F-4EFF-9D86-C162B9CEB2E0}" type="pres">
      <dgm:prSet presAssocID="{10DF9A10-BEF6-453A-99CC-F8812B8F48E1}" presName="linear" presStyleCnt="0">
        <dgm:presLayoutVars>
          <dgm:animLvl val="lvl"/>
          <dgm:resizeHandles val="exact"/>
        </dgm:presLayoutVars>
      </dgm:prSet>
      <dgm:spPr/>
    </dgm:pt>
    <dgm:pt modelId="{C7009437-71F6-4135-BAF9-0DB3172207AD}" type="pres">
      <dgm:prSet presAssocID="{843E655B-CAF0-499E-AB71-4A1F011B108E}" presName="parentText" presStyleLbl="node1" presStyleIdx="0" presStyleCnt="1" custLinFactNeighborY="-36612">
        <dgm:presLayoutVars>
          <dgm:chMax val="0"/>
          <dgm:bulletEnabled val="1"/>
        </dgm:presLayoutVars>
      </dgm:prSet>
      <dgm:spPr/>
    </dgm:pt>
    <dgm:pt modelId="{46F57590-F522-4D6A-842F-C6544455F97B}" type="pres">
      <dgm:prSet presAssocID="{843E655B-CAF0-499E-AB71-4A1F011B108E}" presName="childText" presStyleLbl="revTx" presStyleIdx="0" presStyleCnt="1" custScaleY="106068" custLinFactNeighborY="26374">
        <dgm:presLayoutVars>
          <dgm:bulletEnabled val="1"/>
        </dgm:presLayoutVars>
      </dgm:prSet>
      <dgm:spPr/>
    </dgm:pt>
  </dgm:ptLst>
  <dgm:cxnLst>
    <dgm:cxn modelId="{33FDCA17-AD4D-4D1A-B94E-E4F49227FCA5}" type="presOf" srcId="{0D41D9A3-E82F-4707-8731-D4A2AFDC2818}" destId="{46F57590-F522-4D6A-842F-C6544455F97B}" srcOrd="0" destOrd="7" presId="urn:microsoft.com/office/officeart/2005/8/layout/vList2"/>
    <dgm:cxn modelId="{948DD431-AD41-4B0E-8AC9-4038265CC653}" type="presOf" srcId="{3B51D958-E0A3-48A8-84A3-13ED89947F9D}" destId="{46F57590-F522-4D6A-842F-C6544455F97B}" srcOrd="0" destOrd="4" presId="urn:microsoft.com/office/officeart/2005/8/layout/vList2"/>
    <dgm:cxn modelId="{F94BD75F-82D5-4828-BE45-AFBFFE7A577A}" srcId="{843E655B-CAF0-499E-AB71-4A1F011B108E}" destId="{EABCAF6F-6169-4A1E-BC3E-578DDF71984C}" srcOrd="8" destOrd="0" parTransId="{9EC9C54F-A002-4936-B864-7DAD13C09C27}" sibTransId="{3A4344FC-02A2-4694-AA23-98485010F240}"/>
    <dgm:cxn modelId="{DC56D861-65B9-40D8-9EDD-04E9FA8C2CDB}" srcId="{843E655B-CAF0-499E-AB71-4A1F011B108E}" destId="{892B18C9-7F98-4317-BA17-4E3816A24D06}" srcOrd="0" destOrd="0" parTransId="{1392B63D-24A7-41F8-A4C3-78B701E7EA8A}" sibTransId="{E5CA2BAC-D5AA-457D-882E-180008256FD7}"/>
    <dgm:cxn modelId="{6E35B762-DAA6-4E70-AECF-F4DBA5D2C641}" srcId="{843E655B-CAF0-499E-AB71-4A1F011B108E}" destId="{278A5C16-4376-4945-BFF5-F732DB093F76}" srcOrd="2" destOrd="0" parTransId="{7C3BBE9E-05F2-493F-A8BB-482DF23F0878}" sibTransId="{BB92F409-94DB-45AA-8FE2-C51F16C48DD5}"/>
    <dgm:cxn modelId="{DC679A50-4C86-47BD-97A1-2572541BBB6B}" srcId="{843E655B-CAF0-499E-AB71-4A1F011B108E}" destId="{24BA4D4E-8CB0-427F-8EDC-C9874B39CDA8}" srcOrd="5" destOrd="0" parTransId="{DF44456C-87B6-4A76-B9FA-4877CC8E1ABC}" sibTransId="{0FA3D296-802F-4989-9A84-E55A51C44FA6}"/>
    <dgm:cxn modelId="{AEA21A54-9416-4239-8CD4-1AC23AD3909B}" srcId="{843E655B-CAF0-499E-AB71-4A1F011B108E}" destId="{0D41D9A3-E82F-4707-8731-D4A2AFDC2818}" srcOrd="7" destOrd="0" parTransId="{1D47B7C4-61A0-4EBD-A69C-5F0CC3145BBA}" sibTransId="{354D81C7-6172-486F-89BF-5803CB06034C}"/>
    <dgm:cxn modelId="{16F62B58-4A9F-427F-83C0-FD52400BB226}" type="presOf" srcId="{AA6F6A19-7E09-4EF0-9E9B-2F3B880DAA87}" destId="{46F57590-F522-4D6A-842F-C6544455F97B}" srcOrd="0" destOrd="1" presId="urn:microsoft.com/office/officeart/2005/8/layout/vList2"/>
    <dgm:cxn modelId="{4DFD737C-4E7C-4CF8-AA6B-5BC1127608C6}" srcId="{843E655B-CAF0-499E-AB71-4A1F011B108E}" destId="{3B51D958-E0A3-48A8-84A3-13ED89947F9D}" srcOrd="4" destOrd="0" parTransId="{146B9C0A-BFE1-4159-A241-BD798D8DCBA0}" sibTransId="{C2C59ED6-D6DC-4F50-9938-741B6B158F6D}"/>
    <dgm:cxn modelId="{B6CBA783-AAD8-4008-8516-40B96F434E19}" srcId="{843E655B-CAF0-499E-AB71-4A1F011B108E}" destId="{AA6F6A19-7E09-4EF0-9E9B-2F3B880DAA87}" srcOrd="1" destOrd="0" parTransId="{DBC9CC3C-258C-4421-848F-91FF958967E6}" sibTransId="{C1EE80D7-D129-4B4F-AE31-2C21BD6F5D76}"/>
    <dgm:cxn modelId="{BE75B083-1F84-4C22-90D7-8A6004E3AF2E}" type="presOf" srcId="{4391630F-60AC-47FD-9C46-CD6F53B9C0EB}" destId="{46F57590-F522-4D6A-842F-C6544455F97B}" srcOrd="0" destOrd="9" presId="urn:microsoft.com/office/officeart/2005/8/layout/vList2"/>
    <dgm:cxn modelId="{F9F0D0A0-1D70-41C9-9BF3-D328809F1D5A}" type="presOf" srcId="{278A5C16-4376-4945-BFF5-F732DB093F76}" destId="{46F57590-F522-4D6A-842F-C6544455F97B}" srcOrd="0" destOrd="2" presId="urn:microsoft.com/office/officeart/2005/8/layout/vList2"/>
    <dgm:cxn modelId="{CBB523A7-2B48-48BD-985C-416159692BEF}" type="presOf" srcId="{10DF9A10-BEF6-453A-99CC-F8812B8F48E1}" destId="{5B6417D2-715F-4EFF-9D86-C162B9CEB2E0}" srcOrd="0" destOrd="0" presId="urn:microsoft.com/office/officeart/2005/8/layout/vList2"/>
    <dgm:cxn modelId="{B1FEBFA8-CC5C-4BA7-B09B-10BC8C0A89B0}" srcId="{843E655B-CAF0-499E-AB71-4A1F011B108E}" destId="{3A3F2A81-775D-48D1-9B5B-39D41D17E008}" srcOrd="10" destOrd="0" parTransId="{64EEA990-66B0-42B1-81E9-D0E08E32CBC3}" sibTransId="{BD83A89D-F0FE-4BE2-8936-387B89D61CE4}"/>
    <dgm:cxn modelId="{BB4ED2AC-4038-4A2B-8BD7-2C7BBA76A0D1}" type="presOf" srcId="{24BA4D4E-8CB0-427F-8EDC-C9874B39CDA8}" destId="{46F57590-F522-4D6A-842F-C6544455F97B}" srcOrd="0" destOrd="5" presId="urn:microsoft.com/office/officeart/2005/8/layout/vList2"/>
    <dgm:cxn modelId="{50BD3FB1-4485-4F27-AC88-53235FA7211E}" srcId="{843E655B-CAF0-499E-AB71-4A1F011B108E}" destId="{4391630F-60AC-47FD-9C46-CD6F53B9C0EB}" srcOrd="9" destOrd="0" parTransId="{DD17E06A-F103-4CDF-ADC2-9A0B31F4875E}" sibTransId="{C698EA59-DEBB-40D5-B8C0-14BDA9272AFC}"/>
    <dgm:cxn modelId="{DC15BAC2-02DA-450F-89FB-A3CB9F95625C}" srcId="{843E655B-CAF0-499E-AB71-4A1F011B108E}" destId="{CDD8FEAE-DC41-495F-9808-26864A0E469A}" srcOrd="3" destOrd="0" parTransId="{9382A18D-2400-4519-B1D2-E706FE603F3B}" sibTransId="{1E648605-DCC7-44E0-9F2D-F39F0B2DC31A}"/>
    <dgm:cxn modelId="{C4481AC8-5D3B-4127-AA75-556DD3A968A1}" type="presOf" srcId="{3A3F2A81-775D-48D1-9B5B-39D41D17E008}" destId="{46F57590-F522-4D6A-842F-C6544455F97B}" srcOrd="0" destOrd="10" presId="urn:microsoft.com/office/officeart/2005/8/layout/vList2"/>
    <dgm:cxn modelId="{5BB29ACF-1B43-4BD1-B41E-1D3EB94EAC05}" type="presOf" srcId="{CDD8FEAE-DC41-495F-9808-26864A0E469A}" destId="{46F57590-F522-4D6A-842F-C6544455F97B}" srcOrd="0" destOrd="3" presId="urn:microsoft.com/office/officeart/2005/8/layout/vList2"/>
    <dgm:cxn modelId="{1154D0D1-A009-4B30-B983-541F2373D0C8}" srcId="{843E655B-CAF0-499E-AB71-4A1F011B108E}" destId="{45947CF7-1297-4612-A47D-E9CA1A61FF02}" srcOrd="6" destOrd="0" parTransId="{215C744A-86E5-4845-B9F8-5928220A47DF}" sibTransId="{97ED233A-257D-4F89-91D7-914CD9EBCF57}"/>
    <dgm:cxn modelId="{0FC260E4-A10C-450B-B3D9-DB8D1E1FB3A0}" type="presOf" srcId="{892B18C9-7F98-4317-BA17-4E3816A24D06}" destId="{46F57590-F522-4D6A-842F-C6544455F97B}" srcOrd="0" destOrd="0" presId="urn:microsoft.com/office/officeart/2005/8/layout/vList2"/>
    <dgm:cxn modelId="{911070E5-B2EA-48A2-961C-22EA756C5BBD}" type="presOf" srcId="{45947CF7-1297-4612-A47D-E9CA1A61FF02}" destId="{46F57590-F522-4D6A-842F-C6544455F97B}" srcOrd="0" destOrd="6" presId="urn:microsoft.com/office/officeart/2005/8/layout/vList2"/>
    <dgm:cxn modelId="{00CCCAE9-FD4E-4793-8102-82B7C74F142E}" srcId="{10DF9A10-BEF6-453A-99CC-F8812B8F48E1}" destId="{843E655B-CAF0-499E-AB71-4A1F011B108E}" srcOrd="0" destOrd="0" parTransId="{628D11F0-43EF-4DD5-B379-FF762A9B782F}" sibTransId="{42932DFD-F64E-4951-8D63-34A056AA13B4}"/>
    <dgm:cxn modelId="{BC5D06ED-384C-4F7F-A12F-DEB1489009D0}" type="presOf" srcId="{843E655B-CAF0-499E-AB71-4A1F011B108E}" destId="{C7009437-71F6-4135-BAF9-0DB3172207AD}" srcOrd="0" destOrd="0" presId="urn:microsoft.com/office/officeart/2005/8/layout/vList2"/>
    <dgm:cxn modelId="{920547FD-8580-4EB3-B46B-3C2D6693E410}" type="presOf" srcId="{EABCAF6F-6169-4A1E-BC3E-578DDF71984C}" destId="{46F57590-F522-4D6A-842F-C6544455F97B}" srcOrd="0" destOrd="8" presId="urn:microsoft.com/office/officeart/2005/8/layout/vList2"/>
    <dgm:cxn modelId="{E32E3C52-03E9-48E8-9019-272FD4A2A2F5}" type="presParOf" srcId="{5B6417D2-715F-4EFF-9D86-C162B9CEB2E0}" destId="{C7009437-71F6-4135-BAF9-0DB3172207AD}" srcOrd="0" destOrd="0" presId="urn:microsoft.com/office/officeart/2005/8/layout/vList2"/>
    <dgm:cxn modelId="{73D6DFB6-6E40-4F85-8C24-F895F6FE360F}" type="presParOf" srcId="{5B6417D2-715F-4EFF-9D86-C162B9CEB2E0}" destId="{46F57590-F522-4D6A-842F-C6544455F97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9437-71F6-4135-BAF9-0DB3172207AD}">
      <dsp:nvSpPr>
        <dsp:cNvPr id="0" name=""/>
        <dsp:cNvSpPr/>
      </dsp:nvSpPr>
      <dsp:spPr>
        <a:xfrm>
          <a:off x="0" y="0"/>
          <a:ext cx="8019651" cy="119690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Prepare mentally through reflection</a:t>
          </a:r>
        </a:p>
      </dsp:txBody>
      <dsp:txXfrm>
        <a:off x="58428" y="58428"/>
        <a:ext cx="7902795" cy="1080053"/>
      </dsp:txXfrm>
    </dsp:sp>
    <dsp:sp modelId="{46F57590-F522-4D6A-842F-C6544455F97B}">
      <dsp:nvSpPr>
        <dsp:cNvPr id="0" name=""/>
        <dsp:cNvSpPr/>
      </dsp:nvSpPr>
      <dsp:spPr>
        <a:xfrm>
          <a:off x="0" y="1898240"/>
          <a:ext cx="8019651" cy="243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62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The purpose of performance appraisals is to reflect on the past year, celebrate the wins, identify what you can do better next year to serve the team, organization, and community.</a:t>
          </a:r>
        </a:p>
        <a:p>
          <a:pPr marL="171450" lvl="1" indent="-171450" algn="l" defTabSz="800100">
            <a:lnSpc>
              <a:spcPct val="90000"/>
            </a:lnSpc>
            <a:spcBef>
              <a:spcPct val="0"/>
            </a:spcBef>
            <a:spcAft>
              <a:spcPct val="20000"/>
            </a:spcAft>
            <a:buChar char="•"/>
          </a:pPr>
          <a:r>
            <a:rPr lang="en-US" sz="1800" kern="1200" dirty="0"/>
            <a:t>Stay curious – your peer appraisals and manager’s appraisal include valuable feedback from other perspectives. Staying curious ensures you will hear, receive, and apply the feedback you receive. </a:t>
          </a:r>
        </a:p>
        <a:p>
          <a:pPr marL="171450" lvl="1" indent="-171450" algn="l" defTabSz="800100">
            <a:lnSpc>
              <a:spcPct val="90000"/>
            </a:lnSpc>
            <a:spcBef>
              <a:spcPct val="0"/>
            </a:spcBef>
            <a:spcAft>
              <a:spcPct val="20000"/>
            </a:spcAft>
            <a:buChar char="•"/>
          </a:pPr>
          <a:r>
            <a:rPr lang="en-US" sz="1800" kern="1200" dirty="0"/>
            <a:t>Reflection turns experience into insight – if you want to get better, reflecting on the past and identify opportunities for improvement is required.</a:t>
          </a:r>
        </a:p>
        <a:p>
          <a:pPr marL="171450" lvl="1" indent="-171450" algn="l" defTabSz="800100">
            <a:lnSpc>
              <a:spcPct val="90000"/>
            </a:lnSpc>
            <a:spcBef>
              <a:spcPct val="0"/>
            </a:spcBef>
            <a:spcAft>
              <a:spcPct val="20000"/>
            </a:spcAft>
            <a:buChar char="•"/>
          </a:pPr>
          <a:endParaRPr lang="en-US" sz="1800" kern="1200" dirty="0"/>
        </a:p>
      </dsp:txBody>
      <dsp:txXfrm>
        <a:off x="0" y="1898240"/>
        <a:ext cx="8019651" cy="24313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0A22A-C6D1-4D64-A968-09FC2269A7D5}">
      <dsp:nvSpPr>
        <dsp:cNvPr id="0" name=""/>
        <dsp:cNvSpPr/>
      </dsp:nvSpPr>
      <dsp:spPr>
        <a:xfrm>
          <a:off x="-5166142" y="-791337"/>
          <a:ext cx="6152081" cy="6152081"/>
        </a:xfrm>
        <a:prstGeom prst="blockArc">
          <a:avLst>
            <a:gd name="adj1" fmla="val 18900000"/>
            <a:gd name="adj2" fmla="val 2700000"/>
            <a:gd name="adj3" fmla="val 35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45692-2E4E-4073-911F-37FC8271F37B}">
      <dsp:nvSpPr>
        <dsp:cNvPr id="0" name=""/>
        <dsp:cNvSpPr/>
      </dsp:nvSpPr>
      <dsp:spPr>
        <a:xfrm>
          <a:off x="516231" y="351295"/>
          <a:ext cx="7551367" cy="7029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972"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Discuss performance over the past year</a:t>
          </a:r>
        </a:p>
      </dsp:txBody>
      <dsp:txXfrm>
        <a:off x="516231" y="351295"/>
        <a:ext cx="7551367" cy="702957"/>
      </dsp:txXfrm>
    </dsp:sp>
    <dsp:sp modelId="{071AECDB-1370-4B45-803F-3095E5014C4A}">
      <dsp:nvSpPr>
        <dsp:cNvPr id="0" name=""/>
        <dsp:cNvSpPr/>
      </dsp:nvSpPr>
      <dsp:spPr>
        <a:xfrm>
          <a:off x="76883" y="263426"/>
          <a:ext cx="878696" cy="87869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14990-820D-4DD2-8429-788231AF1BAA}">
      <dsp:nvSpPr>
        <dsp:cNvPr id="0" name=""/>
        <dsp:cNvSpPr/>
      </dsp:nvSpPr>
      <dsp:spPr>
        <a:xfrm>
          <a:off x="919253" y="1405914"/>
          <a:ext cx="7148345" cy="70295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972"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t>Set up performance expectations and professional development for the next year</a:t>
          </a:r>
        </a:p>
      </dsp:txBody>
      <dsp:txXfrm>
        <a:off x="919253" y="1405914"/>
        <a:ext cx="7148345" cy="702957"/>
      </dsp:txXfrm>
    </dsp:sp>
    <dsp:sp modelId="{C9F523B1-8191-4D76-ACD0-2EA1B63D105C}">
      <dsp:nvSpPr>
        <dsp:cNvPr id="0" name=""/>
        <dsp:cNvSpPr/>
      </dsp:nvSpPr>
      <dsp:spPr>
        <a:xfrm>
          <a:off x="479904" y="1318045"/>
          <a:ext cx="878696" cy="87869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1111E-8897-4FAD-95EA-04CC39221D76}">
      <dsp:nvSpPr>
        <dsp:cNvPr id="0" name=""/>
        <dsp:cNvSpPr/>
      </dsp:nvSpPr>
      <dsp:spPr>
        <a:xfrm>
          <a:off x="919253" y="2460533"/>
          <a:ext cx="7148345" cy="70295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972"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t>Stay curious and be sure to remember to listen for understanding in the meeting</a:t>
          </a:r>
        </a:p>
      </dsp:txBody>
      <dsp:txXfrm>
        <a:off x="919253" y="2460533"/>
        <a:ext cx="7148345" cy="702957"/>
      </dsp:txXfrm>
    </dsp:sp>
    <dsp:sp modelId="{66C84AA0-B552-40EE-927D-24BD38F817E6}">
      <dsp:nvSpPr>
        <dsp:cNvPr id="0" name=""/>
        <dsp:cNvSpPr/>
      </dsp:nvSpPr>
      <dsp:spPr>
        <a:xfrm>
          <a:off x="479904" y="2372664"/>
          <a:ext cx="878696" cy="87869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198BE-3F20-451E-A896-85EC0FF7207A}">
      <dsp:nvSpPr>
        <dsp:cNvPr id="0" name=""/>
        <dsp:cNvSpPr/>
      </dsp:nvSpPr>
      <dsp:spPr>
        <a:xfrm>
          <a:off x="516231" y="3515152"/>
          <a:ext cx="7551367" cy="70295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972"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t>Acknowledge your appraisal in Workday</a:t>
          </a:r>
        </a:p>
      </dsp:txBody>
      <dsp:txXfrm>
        <a:off x="516231" y="3515152"/>
        <a:ext cx="7551367" cy="702957"/>
      </dsp:txXfrm>
    </dsp:sp>
    <dsp:sp modelId="{8BAF5650-9104-46F4-94C1-E34D128DB303}">
      <dsp:nvSpPr>
        <dsp:cNvPr id="0" name=""/>
        <dsp:cNvSpPr/>
      </dsp:nvSpPr>
      <dsp:spPr>
        <a:xfrm>
          <a:off x="76883" y="3427282"/>
          <a:ext cx="878696" cy="87869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9437-71F6-4135-BAF9-0DB3172207AD}">
      <dsp:nvSpPr>
        <dsp:cNvPr id="0" name=""/>
        <dsp:cNvSpPr/>
      </dsp:nvSpPr>
      <dsp:spPr>
        <a:xfrm>
          <a:off x="0" y="0"/>
          <a:ext cx="8019651" cy="119690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Collecting &amp; Evaluate the Data </a:t>
          </a:r>
        </a:p>
      </dsp:txBody>
      <dsp:txXfrm>
        <a:off x="58428" y="58428"/>
        <a:ext cx="7902795" cy="1080053"/>
      </dsp:txXfrm>
    </dsp:sp>
    <dsp:sp modelId="{46F57590-F522-4D6A-842F-C6544455F97B}">
      <dsp:nvSpPr>
        <dsp:cNvPr id="0" name=""/>
        <dsp:cNvSpPr/>
      </dsp:nvSpPr>
      <dsp:spPr>
        <a:xfrm>
          <a:off x="0" y="1791330"/>
          <a:ext cx="8019651" cy="261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62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Review your job description and the ITEACH values</a:t>
          </a:r>
        </a:p>
        <a:p>
          <a:pPr marL="171450" lvl="1" indent="-171450" algn="l" defTabSz="800100">
            <a:lnSpc>
              <a:spcPct val="90000"/>
            </a:lnSpc>
            <a:spcBef>
              <a:spcPct val="0"/>
            </a:spcBef>
            <a:spcAft>
              <a:spcPct val="20000"/>
            </a:spcAft>
            <a:buChar char="•"/>
          </a:pPr>
          <a:r>
            <a:rPr lang="en-US" sz="1800" kern="1200" dirty="0"/>
            <a:t>Objective data – do you have any objective data that highlights your performance in alignment with the job description and/or ITEACH Values?</a:t>
          </a:r>
        </a:p>
        <a:p>
          <a:pPr marL="171450" lvl="1" indent="-171450" algn="l" defTabSz="800100">
            <a:lnSpc>
              <a:spcPct val="90000"/>
            </a:lnSpc>
            <a:spcBef>
              <a:spcPct val="0"/>
            </a:spcBef>
            <a:spcAft>
              <a:spcPct val="20000"/>
            </a:spcAft>
            <a:buChar char="•"/>
          </a:pPr>
          <a:r>
            <a:rPr lang="en-US" sz="1800" kern="1200" dirty="0"/>
            <a:t>Critical incidents – what significant actions, events, and/or projects have you contributed to?</a:t>
          </a:r>
        </a:p>
        <a:p>
          <a:pPr marL="171450" lvl="1" indent="-171450" algn="l" defTabSz="800100">
            <a:lnSpc>
              <a:spcPct val="90000"/>
            </a:lnSpc>
            <a:spcBef>
              <a:spcPct val="0"/>
            </a:spcBef>
            <a:spcAft>
              <a:spcPct val="20000"/>
            </a:spcAft>
            <a:buChar char="•"/>
          </a:pPr>
          <a:r>
            <a:rPr lang="en-US" sz="1800" kern="1200" dirty="0"/>
            <a:t>Behavioral observations – Behavior is performance. How has your behavior contributed to success? How has your behavior followed the ITEACH Values?</a:t>
          </a:r>
        </a:p>
        <a:p>
          <a:pPr marL="171450" lvl="1" indent="-171450" algn="l" defTabSz="800100">
            <a:lnSpc>
              <a:spcPct val="90000"/>
            </a:lnSpc>
            <a:spcBef>
              <a:spcPct val="0"/>
            </a:spcBef>
            <a:spcAft>
              <a:spcPct val="20000"/>
            </a:spcAft>
            <a:buChar char="•"/>
          </a:pPr>
          <a:r>
            <a:rPr lang="en-US" sz="1800" kern="1200" dirty="0"/>
            <a:t>Be sure to identify and include any lessons learned or opportunities to improve – these can be great goals for the next year!</a:t>
          </a:r>
        </a:p>
        <a:p>
          <a:pPr marL="171450" lvl="1" indent="-171450" algn="l" defTabSz="800100">
            <a:lnSpc>
              <a:spcPct val="90000"/>
            </a:lnSpc>
            <a:spcBef>
              <a:spcPct val="0"/>
            </a:spcBef>
            <a:spcAft>
              <a:spcPct val="20000"/>
            </a:spcAft>
            <a:buChar char="•"/>
          </a:pPr>
          <a:r>
            <a:rPr lang="en-US" sz="1800" kern="1200" dirty="0"/>
            <a:t>Evaluate the data with the end in mind to get a holistic picture of your performance over the past year</a:t>
          </a:r>
        </a:p>
        <a:p>
          <a:pPr marL="171450" lvl="1" indent="-171450" algn="l" defTabSz="800100">
            <a:lnSpc>
              <a:spcPct val="90000"/>
            </a:lnSpc>
            <a:spcBef>
              <a:spcPct val="0"/>
            </a:spcBef>
            <a:spcAft>
              <a:spcPct val="20000"/>
            </a:spcAft>
            <a:buChar char="•"/>
          </a:pPr>
          <a:r>
            <a:rPr lang="en-US" sz="1800" kern="1200" dirty="0"/>
            <a:t>Develop a core message you want to portray when writing your self appraisal</a:t>
          </a:r>
        </a:p>
        <a:p>
          <a:pPr marL="171450" lvl="1" indent="-171450" algn="l" defTabSz="800100">
            <a:lnSpc>
              <a:spcPct val="90000"/>
            </a:lnSpc>
            <a:spcBef>
              <a:spcPct val="0"/>
            </a:spcBef>
            <a:spcAft>
              <a:spcPct val="20000"/>
            </a:spcAft>
            <a:buChar char="•"/>
          </a:pPr>
          <a:endParaRPr lang="en-US" sz="1800" kern="1200" dirty="0"/>
        </a:p>
      </dsp:txBody>
      <dsp:txXfrm>
        <a:off x="0" y="1791330"/>
        <a:ext cx="8019651" cy="2613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9437-71F6-4135-BAF9-0DB3172207AD}">
      <dsp:nvSpPr>
        <dsp:cNvPr id="0" name=""/>
        <dsp:cNvSpPr/>
      </dsp:nvSpPr>
      <dsp:spPr>
        <a:xfrm>
          <a:off x="0" y="0"/>
          <a:ext cx="8019651" cy="119690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Write your review</a:t>
          </a:r>
        </a:p>
      </dsp:txBody>
      <dsp:txXfrm>
        <a:off x="58428" y="58428"/>
        <a:ext cx="7902795" cy="1080053"/>
      </dsp:txXfrm>
    </dsp:sp>
    <dsp:sp modelId="{46F57590-F522-4D6A-842F-C6544455F97B}">
      <dsp:nvSpPr>
        <dsp:cNvPr id="0" name=""/>
        <dsp:cNvSpPr/>
      </dsp:nvSpPr>
      <dsp:spPr>
        <a:xfrm>
          <a:off x="0" y="1720365"/>
          <a:ext cx="8019651" cy="161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62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Stay focused on your core message</a:t>
          </a:r>
        </a:p>
        <a:p>
          <a:pPr marL="171450" lvl="1" indent="-171450" algn="l" defTabSz="800100">
            <a:lnSpc>
              <a:spcPct val="90000"/>
            </a:lnSpc>
            <a:spcBef>
              <a:spcPct val="0"/>
            </a:spcBef>
            <a:spcAft>
              <a:spcPct val="20000"/>
            </a:spcAft>
            <a:buChar char="•"/>
          </a:pPr>
          <a:r>
            <a:rPr lang="en-US" sz="1800" kern="1200" dirty="0"/>
            <a:t>Determine what data/information best conveys your core message – this will likely be a combination of results, experiences, and behaviors.</a:t>
          </a:r>
        </a:p>
        <a:p>
          <a:pPr marL="171450" lvl="1" indent="-171450" algn="l" defTabSz="800100">
            <a:lnSpc>
              <a:spcPct val="90000"/>
            </a:lnSpc>
            <a:spcBef>
              <a:spcPct val="0"/>
            </a:spcBef>
            <a:spcAft>
              <a:spcPct val="20000"/>
            </a:spcAft>
            <a:buChar char="•"/>
          </a:pPr>
          <a:r>
            <a:rPr lang="en-US" sz="1800" kern="1200" dirty="0"/>
            <a:t>Share experiences that highlight your performance and support your rating</a:t>
          </a:r>
        </a:p>
        <a:p>
          <a:pPr marL="171450" lvl="1" indent="-171450" algn="l" defTabSz="800100">
            <a:lnSpc>
              <a:spcPct val="90000"/>
            </a:lnSpc>
            <a:spcBef>
              <a:spcPct val="0"/>
            </a:spcBef>
            <a:spcAft>
              <a:spcPct val="20000"/>
            </a:spcAft>
            <a:buChar char="•"/>
          </a:pPr>
          <a:r>
            <a:rPr lang="en-US" sz="1800" kern="1200" dirty="0"/>
            <a:t>Avoid sharing how you feel about your performance and stick with the facts</a:t>
          </a:r>
        </a:p>
        <a:p>
          <a:pPr marL="171450" lvl="1" indent="-171450" algn="l" defTabSz="800100">
            <a:lnSpc>
              <a:spcPct val="90000"/>
            </a:lnSpc>
            <a:spcBef>
              <a:spcPct val="0"/>
            </a:spcBef>
            <a:spcAft>
              <a:spcPct val="20000"/>
            </a:spcAft>
            <a:buChar char="•"/>
          </a:pPr>
          <a:r>
            <a:rPr lang="en-US" sz="1800" kern="1200" dirty="0"/>
            <a:t>Don’t be afraid to include examples where you made a mistake, learned from it, and plan to improve performance in that area next year</a:t>
          </a:r>
        </a:p>
        <a:p>
          <a:pPr marL="342900" lvl="2" indent="-171450" algn="l" defTabSz="800100">
            <a:lnSpc>
              <a:spcPct val="90000"/>
            </a:lnSpc>
            <a:spcBef>
              <a:spcPct val="0"/>
            </a:spcBef>
            <a:spcAft>
              <a:spcPct val="20000"/>
            </a:spcAft>
            <a:buChar char="•"/>
          </a:pPr>
          <a:r>
            <a:rPr lang="en-US" sz="1800" kern="1200" dirty="0"/>
            <a:t>This demonstrates growth and vulnerability which is an excellent example of Accountability.</a:t>
          </a:r>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endParaRPr lang="en-US" sz="1800" kern="1200" dirty="0"/>
        </a:p>
      </dsp:txBody>
      <dsp:txXfrm>
        <a:off x="0" y="1720365"/>
        <a:ext cx="8019651" cy="1614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9437-71F6-4135-BAF9-0DB3172207AD}">
      <dsp:nvSpPr>
        <dsp:cNvPr id="0" name=""/>
        <dsp:cNvSpPr/>
      </dsp:nvSpPr>
      <dsp:spPr>
        <a:xfrm>
          <a:off x="0" y="0"/>
          <a:ext cx="8019651" cy="119690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Are peer appraisals required?</a:t>
          </a:r>
        </a:p>
      </dsp:txBody>
      <dsp:txXfrm>
        <a:off x="58428" y="58428"/>
        <a:ext cx="7902795" cy="1080053"/>
      </dsp:txXfrm>
    </dsp:sp>
    <dsp:sp modelId="{46F57590-F522-4D6A-842F-C6544455F97B}">
      <dsp:nvSpPr>
        <dsp:cNvPr id="0" name=""/>
        <dsp:cNvSpPr/>
      </dsp:nvSpPr>
      <dsp:spPr>
        <a:xfrm>
          <a:off x="0" y="1342962"/>
          <a:ext cx="8019651" cy="2369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62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As part of our Magnet designation, all nurses must have two peer appraisals. While not required for other colleagues, peer appraisals are recommended. If utilizing peer appraisals, talk to your leader about who to request a/n appraisal(s) from. It is recommended to select someone who you feel can accurately assess your performance. You will invite them to complete a peer appraisal through Workday as the first step in the appraisal process.</a:t>
          </a:r>
        </a:p>
        <a:p>
          <a:pPr marL="171450" lvl="1" indent="-171450" algn="l" defTabSz="800100">
            <a:lnSpc>
              <a:spcPct val="90000"/>
            </a:lnSpc>
            <a:spcBef>
              <a:spcPct val="0"/>
            </a:spcBef>
            <a:spcAft>
              <a:spcPct val="20000"/>
            </a:spcAft>
            <a:buChar char="•"/>
          </a:pPr>
          <a:r>
            <a:rPr lang="en-US" sz="1800" kern="1200" dirty="0"/>
            <a:t>Some areas do a random assignment of peers to ensure honest and meaningful feedback is provided.</a:t>
          </a:r>
        </a:p>
        <a:p>
          <a:pPr marL="171450" lvl="1" indent="-171450" algn="l" defTabSz="800100">
            <a:lnSpc>
              <a:spcPct val="90000"/>
            </a:lnSpc>
            <a:spcBef>
              <a:spcPct val="0"/>
            </a:spcBef>
            <a:spcAft>
              <a:spcPct val="20000"/>
            </a:spcAft>
            <a:buChar char="•"/>
          </a:pPr>
          <a:endParaRPr lang="en-US" sz="1800" kern="1200" dirty="0"/>
        </a:p>
      </dsp:txBody>
      <dsp:txXfrm>
        <a:off x="0" y="1342962"/>
        <a:ext cx="8019651" cy="2369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C1DD4-0B7E-4A68-9770-55EFDE80AE7E}">
      <dsp:nvSpPr>
        <dsp:cNvPr id="0" name=""/>
        <dsp:cNvSpPr/>
      </dsp:nvSpPr>
      <dsp:spPr>
        <a:xfrm>
          <a:off x="0" y="0"/>
          <a:ext cx="8019651" cy="12168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If asked to complete a peer appraisal, what is important to keep in mind?</a:t>
          </a:r>
        </a:p>
      </dsp:txBody>
      <dsp:txXfrm>
        <a:off x="59399" y="59399"/>
        <a:ext cx="7900853" cy="1098002"/>
      </dsp:txXfrm>
    </dsp:sp>
    <dsp:sp modelId="{F49B6F7C-9943-4901-9C8D-E2C1DF53D009}">
      <dsp:nvSpPr>
        <dsp:cNvPr id="0" name=""/>
        <dsp:cNvSpPr/>
      </dsp:nvSpPr>
      <dsp:spPr>
        <a:xfrm>
          <a:off x="0" y="1379773"/>
          <a:ext cx="8019651" cy="275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62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Provide constructive, professional feedback that is focused on specific examples and observations. </a:t>
          </a:r>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r>
            <a:rPr lang="en-US" sz="1800" kern="1200" dirty="0"/>
            <a:t>Colleagues are not able to view the ratings or comments made by peers.</a:t>
          </a:r>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r>
            <a:rPr lang="en-US" sz="1800" kern="1200" dirty="0"/>
            <a:t>If your peer doesn’t have access to Workday, they will need to complete the appraisal in a word document located in </a:t>
          </a:r>
          <a:r>
            <a:rPr lang="en-US" sz="1800" kern="1200" dirty="0" err="1"/>
            <a:t>MyHR</a:t>
          </a:r>
          <a:r>
            <a:rPr lang="en-US" sz="1800" kern="1200" dirty="0"/>
            <a:t>.  Once complete, they will need to submit the word document to the colleague’s manager.</a:t>
          </a:r>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endParaRPr lang="en-US" sz="1800" kern="1200" dirty="0"/>
        </a:p>
      </dsp:txBody>
      <dsp:txXfrm>
        <a:off x="0" y="1379773"/>
        <a:ext cx="8019651" cy="2758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B8528-0CF0-4185-A8ED-766E5F7032B5}">
      <dsp:nvSpPr>
        <dsp:cNvPr id="0" name=""/>
        <dsp:cNvSpPr/>
      </dsp:nvSpPr>
      <dsp:spPr>
        <a:xfrm>
          <a:off x="0" y="1015987"/>
          <a:ext cx="8019651" cy="1875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2F0E1-EFEC-4B8B-BFF1-D1339C88B09C}">
      <dsp:nvSpPr>
        <dsp:cNvPr id="0" name=""/>
        <dsp:cNvSpPr/>
      </dsp:nvSpPr>
      <dsp:spPr>
        <a:xfrm>
          <a:off x="567390" y="1438013"/>
          <a:ext cx="1031618" cy="10316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CD700C-6945-4537-B7A3-F5CDEC928496}">
      <dsp:nvSpPr>
        <dsp:cNvPr id="0" name=""/>
        <dsp:cNvSpPr/>
      </dsp:nvSpPr>
      <dsp:spPr>
        <a:xfrm>
          <a:off x="2166398" y="1015987"/>
          <a:ext cx="5853252" cy="18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08" tIns="198508" rIns="198508" bIns="198508" numCol="1" spcCol="1270" anchor="ctr" anchorCtr="0">
          <a:noAutofit/>
        </a:bodyPr>
        <a:lstStyle/>
        <a:p>
          <a:pPr marL="0" lvl="0" indent="0" algn="l" defTabSz="1111250">
            <a:lnSpc>
              <a:spcPct val="90000"/>
            </a:lnSpc>
            <a:spcBef>
              <a:spcPct val="0"/>
            </a:spcBef>
            <a:spcAft>
              <a:spcPct val="35000"/>
            </a:spcAft>
            <a:buNone/>
          </a:pPr>
          <a:r>
            <a:rPr lang="en-US" sz="2500" kern="1200" dirty="0"/>
            <a:t>Previous year's goal will be reviewed during the performance appraisal meeting (was the goal met?)</a:t>
          </a:r>
        </a:p>
      </dsp:txBody>
      <dsp:txXfrm>
        <a:off x="2166398" y="1015987"/>
        <a:ext cx="5853252" cy="1875669"/>
      </dsp:txXfrm>
    </dsp:sp>
    <dsp:sp modelId="{D1F1A9B2-B800-4F21-85F9-ECA6BCF9FE10}">
      <dsp:nvSpPr>
        <dsp:cNvPr id="0" name=""/>
        <dsp:cNvSpPr/>
      </dsp:nvSpPr>
      <dsp:spPr>
        <a:xfrm>
          <a:off x="0" y="3360574"/>
          <a:ext cx="8019651" cy="18756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A3412-F140-456A-8B63-4FBE0AC55E77}">
      <dsp:nvSpPr>
        <dsp:cNvPr id="0" name=""/>
        <dsp:cNvSpPr/>
      </dsp:nvSpPr>
      <dsp:spPr>
        <a:xfrm>
          <a:off x="567390" y="3782600"/>
          <a:ext cx="1031618" cy="10316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F24210-7701-4E7D-BAEE-20B58AB8A7D1}">
      <dsp:nvSpPr>
        <dsp:cNvPr id="0" name=""/>
        <dsp:cNvSpPr/>
      </dsp:nvSpPr>
      <dsp:spPr>
        <a:xfrm>
          <a:off x="2166398" y="3360574"/>
          <a:ext cx="5853252" cy="18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08" tIns="198508" rIns="198508" bIns="198508" numCol="1" spcCol="1270" anchor="ctr" anchorCtr="0">
          <a:noAutofit/>
        </a:bodyPr>
        <a:lstStyle/>
        <a:p>
          <a:pPr marL="0" lvl="0" indent="0" algn="l" defTabSz="1111250">
            <a:lnSpc>
              <a:spcPct val="90000"/>
            </a:lnSpc>
            <a:spcBef>
              <a:spcPct val="0"/>
            </a:spcBef>
            <a:spcAft>
              <a:spcPct val="35000"/>
            </a:spcAft>
            <a:buNone/>
          </a:pPr>
          <a:r>
            <a:rPr lang="en-US" sz="2500" kern="1200" dirty="0"/>
            <a:t>Current year's goal will be discussed (how do you plan to achieve this goal, how can I as your leader support you?)</a:t>
          </a:r>
        </a:p>
      </dsp:txBody>
      <dsp:txXfrm>
        <a:off x="2166398" y="3360574"/>
        <a:ext cx="5853252" cy="18756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3743E-F9D5-4889-AB7B-E7EE43FF128A}">
      <dsp:nvSpPr>
        <dsp:cNvPr id="0" name=""/>
        <dsp:cNvSpPr/>
      </dsp:nvSpPr>
      <dsp:spPr>
        <a:xfrm>
          <a:off x="0" y="115693"/>
          <a:ext cx="8019651" cy="87457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t>Review unit metrics and include in appraisal</a:t>
          </a:r>
          <a:endParaRPr lang="en-US" sz="2300" kern="1200" dirty="0"/>
        </a:p>
      </dsp:txBody>
      <dsp:txXfrm>
        <a:off x="42693" y="158386"/>
        <a:ext cx="7934265" cy="789189"/>
      </dsp:txXfrm>
    </dsp:sp>
    <dsp:sp modelId="{4E1EFF74-79F8-4C51-A0AC-7CCAF5E3D843}">
      <dsp:nvSpPr>
        <dsp:cNvPr id="0" name=""/>
        <dsp:cNvSpPr/>
      </dsp:nvSpPr>
      <dsp:spPr>
        <a:xfrm>
          <a:off x="0" y="1126010"/>
          <a:ext cx="8019651" cy="87457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Review self appraisal and peer appraisal comments</a:t>
          </a:r>
          <a:endParaRPr lang="en-US" sz="2300" kern="1200"/>
        </a:p>
      </dsp:txBody>
      <dsp:txXfrm>
        <a:off x="42693" y="1168703"/>
        <a:ext cx="7934265" cy="789189"/>
      </dsp:txXfrm>
    </dsp:sp>
    <dsp:sp modelId="{BDD87196-0655-4E5E-8A43-A27902ED48A0}">
      <dsp:nvSpPr>
        <dsp:cNvPr id="0" name=""/>
        <dsp:cNvSpPr/>
      </dsp:nvSpPr>
      <dsp:spPr>
        <a:xfrm>
          <a:off x="0" y="1997323"/>
          <a:ext cx="8019651" cy="87457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Can include peer comments if appropriate in overall appraisal</a:t>
          </a:r>
          <a:endParaRPr lang="en-US" sz="2300" kern="1200"/>
        </a:p>
      </dsp:txBody>
      <dsp:txXfrm>
        <a:off x="42693" y="2040016"/>
        <a:ext cx="7934265" cy="789189"/>
      </dsp:txXfrm>
    </dsp:sp>
    <dsp:sp modelId="{BD0AE521-E825-4FA1-BE0A-70244285D70F}">
      <dsp:nvSpPr>
        <dsp:cNvPr id="0" name=""/>
        <dsp:cNvSpPr/>
      </dsp:nvSpPr>
      <dsp:spPr>
        <a:xfrm>
          <a:off x="0" y="2938138"/>
          <a:ext cx="8019651" cy="87457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Review colleague’s goals from previous year and be prepared to discuss</a:t>
          </a:r>
          <a:endParaRPr lang="en-US" sz="2300" kern="1200"/>
        </a:p>
      </dsp:txBody>
      <dsp:txXfrm>
        <a:off x="42693" y="2980831"/>
        <a:ext cx="7934265" cy="789189"/>
      </dsp:txXfrm>
    </dsp:sp>
    <dsp:sp modelId="{779BADC9-4F67-4E33-B393-ABE3AE09C4A0}">
      <dsp:nvSpPr>
        <dsp:cNvPr id="0" name=""/>
        <dsp:cNvSpPr/>
      </dsp:nvSpPr>
      <dsp:spPr>
        <a:xfrm>
          <a:off x="0" y="3878953"/>
          <a:ext cx="8019651" cy="87457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Recognize performance and behaviors over the past 12 months</a:t>
          </a:r>
          <a:endParaRPr lang="en-US" sz="2300" kern="1200"/>
        </a:p>
      </dsp:txBody>
      <dsp:txXfrm>
        <a:off x="42693" y="3921646"/>
        <a:ext cx="7934265" cy="789189"/>
      </dsp:txXfrm>
    </dsp:sp>
    <dsp:sp modelId="{B9A9EEDA-28DE-4A14-B5F4-68143AD5F7C8}">
      <dsp:nvSpPr>
        <dsp:cNvPr id="0" name=""/>
        <dsp:cNvSpPr/>
      </dsp:nvSpPr>
      <dsp:spPr>
        <a:xfrm>
          <a:off x="0" y="4819768"/>
          <a:ext cx="8019651" cy="87457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Submit final appraisal to colleague 2-3 days prior to meeting with them so they have time to review it</a:t>
          </a:r>
          <a:endParaRPr lang="en-US" sz="2300" kern="1200"/>
        </a:p>
      </dsp:txBody>
      <dsp:txXfrm>
        <a:off x="42693" y="4862461"/>
        <a:ext cx="7934265" cy="7891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CB2F7-CEC6-4F7F-AEF3-7504921A9D22}">
      <dsp:nvSpPr>
        <dsp:cNvPr id="0" name=""/>
        <dsp:cNvSpPr/>
      </dsp:nvSpPr>
      <dsp:spPr>
        <a:xfrm rot="5400000">
          <a:off x="4827305" y="-1722219"/>
          <a:ext cx="1403786" cy="520395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Arial"/>
              <a:cs typeface="Arial"/>
            </a:rPr>
            <a:t>Highly regarded by peers as an expert in the field; serves as a role model and stimulates teamwork</a:t>
          </a:r>
          <a:endParaRPr lang="en-US" sz="1400" kern="1200"/>
        </a:p>
        <a:p>
          <a:pPr marL="114300" lvl="1" indent="-114300" algn="l" defTabSz="622300" rtl="0">
            <a:lnSpc>
              <a:spcPct val="90000"/>
            </a:lnSpc>
            <a:spcBef>
              <a:spcPct val="0"/>
            </a:spcBef>
            <a:spcAft>
              <a:spcPct val="15000"/>
            </a:spcAft>
            <a:buChar char="•"/>
          </a:pPr>
          <a:r>
            <a:rPr lang="en-US" sz="1400" kern="1200" dirty="0">
              <a:latin typeface="Arial"/>
              <a:cs typeface="Arial"/>
            </a:rPr>
            <a:t>Highly productive, generates top-quality work, and strives for perfection</a:t>
          </a:r>
          <a:endParaRPr lang="en-US" sz="1400" kern="1200" dirty="0"/>
        </a:p>
        <a:p>
          <a:pPr marL="114300" lvl="1" indent="-114300" algn="l" defTabSz="622300" rtl="0">
            <a:lnSpc>
              <a:spcPct val="90000"/>
            </a:lnSpc>
            <a:spcBef>
              <a:spcPct val="0"/>
            </a:spcBef>
            <a:spcAft>
              <a:spcPct val="15000"/>
            </a:spcAft>
            <a:buChar char="•"/>
          </a:pPr>
          <a:r>
            <a:rPr lang="en-US" sz="1400" kern="1200">
              <a:latin typeface="Arial"/>
              <a:cs typeface="Arial"/>
            </a:rPr>
            <a:t>Consistently exceeds both behavioral (or qualitative) performance standards and quantitative targets for goals</a:t>
          </a:r>
          <a:endParaRPr lang="en-US" sz="1400" kern="1200"/>
        </a:p>
        <a:p>
          <a:pPr marL="57150" lvl="1" indent="-57150" algn="l" defTabSz="488950" rtl="0">
            <a:lnSpc>
              <a:spcPct val="90000"/>
            </a:lnSpc>
            <a:spcBef>
              <a:spcPct val="0"/>
            </a:spcBef>
            <a:spcAft>
              <a:spcPct val="15000"/>
            </a:spcAft>
            <a:buChar char="•"/>
          </a:pPr>
          <a:endParaRPr lang="en-US" sz="1100" kern="1200"/>
        </a:p>
      </dsp:txBody>
      <dsp:txXfrm rot="-5400000">
        <a:off x="2927223" y="246390"/>
        <a:ext cx="5135425" cy="1266732"/>
      </dsp:txXfrm>
    </dsp:sp>
    <dsp:sp modelId="{AE032FB4-2740-462A-81FD-91AD47240051}">
      <dsp:nvSpPr>
        <dsp:cNvPr id="0" name=""/>
        <dsp:cNvSpPr/>
      </dsp:nvSpPr>
      <dsp:spPr>
        <a:xfrm>
          <a:off x="0" y="2389"/>
          <a:ext cx="2927223" cy="17547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Arial"/>
              <a:cs typeface="Arial"/>
            </a:rPr>
            <a:t>Exhibits an exceptional level of performance and consistently elevates the standards </a:t>
          </a:r>
          <a:endParaRPr lang="en-US" sz="2200" kern="1200" dirty="0">
            <a:solidFill>
              <a:schemeClr val="bg1"/>
            </a:solidFill>
          </a:endParaRPr>
        </a:p>
      </dsp:txBody>
      <dsp:txXfrm>
        <a:off x="85659" y="88048"/>
        <a:ext cx="2755905" cy="1583414"/>
      </dsp:txXfrm>
    </dsp:sp>
    <dsp:sp modelId="{0564EAA0-B56F-4E80-B471-72F4FA6F6E4E}">
      <dsp:nvSpPr>
        <dsp:cNvPr id="0" name=""/>
        <dsp:cNvSpPr/>
      </dsp:nvSpPr>
      <dsp:spPr>
        <a:xfrm rot="5400000">
          <a:off x="4827305" y="120249"/>
          <a:ext cx="1403786" cy="520395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kern="1200">
              <a:latin typeface="Arial"/>
              <a:cs typeface="Arial"/>
            </a:rPr>
            <a:t>Regarded as a valued performer with thorough job competency, serves as a reliable team player</a:t>
          </a:r>
          <a:endParaRPr lang="en-US" sz="1400" kern="1200"/>
        </a:p>
        <a:p>
          <a:pPr marL="114300" lvl="1" indent="-114300" algn="l" defTabSz="622300" rtl="0">
            <a:lnSpc>
              <a:spcPct val="90000"/>
            </a:lnSpc>
            <a:spcBef>
              <a:spcPct val="0"/>
            </a:spcBef>
            <a:spcAft>
              <a:spcPct val="15000"/>
            </a:spcAft>
            <a:buChar char="•"/>
          </a:pPr>
          <a:r>
            <a:rPr lang="en-US" sz="1400" kern="1200">
              <a:latin typeface="Arial"/>
              <a:cs typeface="Arial"/>
            </a:rPr>
            <a:t>Consistently generates expected quantity and quality of work </a:t>
          </a:r>
          <a:endParaRPr lang="en-US" sz="1400" kern="1200"/>
        </a:p>
        <a:p>
          <a:pPr marL="114300" lvl="1" indent="-114300" algn="l" defTabSz="622300" rtl="0">
            <a:lnSpc>
              <a:spcPct val="90000"/>
            </a:lnSpc>
            <a:spcBef>
              <a:spcPct val="0"/>
            </a:spcBef>
            <a:spcAft>
              <a:spcPct val="15000"/>
            </a:spcAft>
            <a:buChar char="•"/>
          </a:pPr>
          <a:r>
            <a:rPr lang="en-US" sz="1400" kern="1200">
              <a:latin typeface="Arial"/>
              <a:cs typeface="Arial"/>
            </a:rPr>
            <a:t>Meets expectations for behavioral (or qualitative) performance standards and meets quantitative targets for goals</a:t>
          </a:r>
          <a:endParaRPr lang="en-US" sz="1400" kern="1200"/>
        </a:p>
      </dsp:txBody>
      <dsp:txXfrm rot="-5400000">
        <a:off x="2927223" y="2088859"/>
        <a:ext cx="5135425" cy="1266732"/>
      </dsp:txXfrm>
    </dsp:sp>
    <dsp:sp modelId="{49E88759-CC5B-47BC-B7C0-955D74A512D2}">
      <dsp:nvSpPr>
        <dsp:cNvPr id="0" name=""/>
        <dsp:cNvSpPr/>
      </dsp:nvSpPr>
      <dsp:spPr>
        <a:xfrm>
          <a:off x="0" y="1844858"/>
          <a:ext cx="2927223" cy="17547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0" kern="1200">
              <a:latin typeface="Arial"/>
              <a:cs typeface="Arial"/>
            </a:rPr>
            <a:t>Exhibits expected level of performance</a:t>
          </a:r>
          <a:endParaRPr lang="en-US" sz="2200" kern="1200"/>
        </a:p>
      </dsp:txBody>
      <dsp:txXfrm>
        <a:off x="85659" y="1930517"/>
        <a:ext cx="2755905" cy="1583414"/>
      </dsp:txXfrm>
    </dsp:sp>
    <dsp:sp modelId="{817F4232-C88E-48BE-BCEE-4EC7C5B77EB5}">
      <dsp:nvSpPr>
        <dsp:cNvPr id="0" name=""/>
        <dsp:cNvSpPr/>
      </dsp:nvSpPr>
      <dsp:spPr>
        <a:xfrm rot="5400000">
          <a:off x="4461140" y="2150552"/>
          <a:ext cx="2125318" cy="519887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Arial"/>
              <a:cs typeface="Arial"/>
            </a:rPr>
            <a:t>Regarded as a low performer with job competencies below requirements</a:t>
          </a:r>
          <a:endParaRPr lang="en-US" sz="1400" kern="1200"/>
        </a:p>
        <a:p>
          <a:pPr marL="114300" lvl="1" indent="-114300" algn="l" defTabSz="622300" rtl="0">
            <a:lnSpc>
              <a:spcPct val="90000"/>
            </a:lnSpc>
            <a:spcBef>
              <a:spcPct val="0"/>
            </a:spcBef>
            <a:spcAft>
              <a:spcPct val="15000"/>
            </a:spcAft>
            <a:buChar char="•"/>
          </a:pPr>
          <a:r>
            <a:rPr lang="en-US" sz="1400" kern="1200">
              <a:latin typeface="Arial"/>
              <a:cs typeface="Arial"/>
            </a:rPr>
            <a:t>Consistently falls short of behavioral expectations and/or fails to meet quantitative targets or goals</a:t>
          </a:r>
          <a:endParaRPr lang="en-US" sz="1400" kern="1200"/>
        </a:p>
        <a:p>
          <a:pPr marL="114300" lvl="1" indent="-114300" algn="l" defTabSz="622300" rtl="0">
            <a:lnSpc>
              <a:spcPct val="90000"/>
            </a:lnSpc>
            <a:spcBef>
              <a:spcPct val="0"/>
            </a:spcBef>
            <a:spcAft>
              <a:spcPct val="15000"/>
            </a:spcAft>
            <a:buChar char="•"/>
          </a:pPr>
          <a:r>
            <a:rPr lang="en-US" sz="1400" kern="1200">
              <a:latin typeface="Arial"/>
              <a:cs typeface="Arial"/>
            </a:rPr>
            <a:t>Demonstrates inappropriate or disruptive behavior; has received formal discipline reports during the review period</a:t>
          </a:r>
          <a:endParaRPr lang="en-US" sz="1400" kern="1200"/>
        </a:p>
        <a:p>
          <a:pPr marL="114300" lvl="1" indent="-114300" algn="l" defTabSz="622300">
            <a:lnSpc>
              <a:spcPct val="90000"/>
            </a:lnSpc>
            <a:spcBef>
              <a:spcPct val="0"/>
            </a:spcBef>
            <a:spcAft>
              <a:spcPct val="15000"/>
            </a:spcAft>
            <a:buChar char="•"/>
          </a:pPr>
          <a:r>
            <a:rPr lang="en-US" sz="1400" kern="1200">
              <a:latin typeface="Arial"/>
              <a:cs typeface="Arial"/>
            </a:rPr>
            <a:t>Someone to place on a focused improvement plan, transition to a new role, or manage out</a:t>
          </a:r>
          <a:endParaRPr lang="en-US" sz="1400" kern="1200"/>
        </a:p>
        <a:p>
          <a:pPr marL="57150" lvl="1" indent="-57150" algn="l" defTabSz="488950" rtl="0">
            <a:lnSpc>
              <a:spcPct val="90000"/>
            </a:lnSpc>
            <a:spcBef>
              <a:spcPct val="0"/>
            </a:spcBef>
            <a:spcAft>
              <a:spcPct val="15000"/>
            </a:spcAft>
            <a:buChar char="•"/>
          </a:pPr>
          <a:endParaRPr lang="en-US" sz="1100" kern="1200"/>
        </a:p>
      </dsp:txBody>
      <dsp:txXfrm rot="-5400000">
        <a:off x="2924365" y="3791077"/>
        <a:ext cx="5095121" cy="1917820"/>
      </dsp:txXfrm>
    </dsp:sp>
    <dsp:sp modelId="{AB8BBE0C-5A80-4BA0-A17C-99B634F3F5DD}">
      <dsp:nvSpPr>
        <dsp:cNvPr id="0" name=""/>
        <dsp:cNvSpPr/>
      </dsp:nvSpPr>
      <dsp:spPr>
        <a:xfrm>
          <a:off x="0" y="3872620"/>
          <a:ext cx="2924364" cy="175473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0" kern="1200">
              <a:latin typeface="Arial"/>
              <a:cs typeface="Arial"/>
            </a:rPr>
            <a:t>Requires coaching due to not exhibiting the expected level of performance </a:t>
          </a:r>
          <a:endParaRPr lang="en-US" sz="2200" kern="1200"/>
        </a:p>
      </dsp:txBody>
      <dsp:txXfrm>
        <a:off x="85659" y="3958279"/>
        <a:ext cx="2753046" cy="15834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9437-71F6-4135-BAF9-0DB3172207AD}">
      <dsp:nvSpPr>
        <dsp:cNvPr id="0" name=""/>
        <dsp:cNvSpPr/>
      </dsp:nvSpPr>
      <dsp:spPr>
        <a:xfrm>
          <a:off x="0" y="0"/>
          <a:ext cx="8019651" cy="4985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What does a three look like?</a:t>
          </a:r>
        </a:p>
      </dsp:txBody>
      <dsp:txXfrm>
        <a:off x="24339" y="24339"/>
        <a:ext cx="7970973" cy="449912"/>
      </dsp:txXfrm>
    </dsp:sp>
    <dsp:sp modelId="{46F57590-F522-4D6A-842F-C6544455F97B}">
      <dsp:nvSpPr>
        <dsp:cNvPr id="0" name=""/>
        <dsp:cNvSpPr/>
      </dsp:nvSpPr>
      <dsp:spPr>
        <a:xfrm>
          <a:off x="0" y="506786"/>
          <a:ext cx="8019651" cy="4010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62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Are you elevating the standard of others around you?</a:t>
          </a:r>
        </a:p>
        <a:p>
          <a:pPr marL="171450" lvl="1" indent="-171450" algn="l" defTabSz="800100">
            <a:lnSpc>
              <a:spcPct val="90000"/>
            </a:lnSpc>
            <a:spcBef>
              <a:spcPct val="0"/>
            </a:spcBef>
            <a:spcAft>
              <a:spcPct val="20000"/>
            </a:spcAft>
            <a:buChar char="•"/>
          </a:pPr>
          <a:r>
            <a:rPr lang="en-US" sz="1800" kern="1200" dirty="0"/>
            <a:t>Are you identifying opportunities to adjust, change, or improve the standard based on the needs of your team/organization?</a:t>
          </a:r>
        </a:p>
        <a:p>
          <a:pPr marL="171450" lvl="1" indent="-171450" algn="l" defTabSz="800100">
            <a:lnSpc>
              <a:spcPct val="90000"/>
            </a:lnSpc>
            <a:spcBef>
              <a:spcPct val="0"/>
            </a:spcBef>
            <a:spcAft>
              <a:spcPct val="20000"/>
            </a:spcAft>
            <a:buChar char="•"/>
          </a:pPr>
          <a:r>
            <a:rPr lang="en-US" sz="1800" kern="1200" dirty="0"/>
            <a:t>Consistently and demonstrably performed exceptionally and beyond the standard(s) set by peers </a:t>
          </a:r>
        </a:p>
        <a:p>
          <a:pPr marL="171450" lvl="1" indent="-171450" algn="l" defTabSz="800100">
            <a:lnSpc>
              <a:spcPct val="90000"/>
            </a:lnSpc>
            <a:spcBef>
              <a:spcPct val="0"/>
            </a:spcBef>
            <a:spcAft>
              <a:spcPct val="20000"/>
            </a:spcAft>
            <a:buChar char="•"/>
          </a:pPr>
          <a:r>
            <a:rPr lang="en-US" sz="1800" kern="1200" dirty="0"/>
            <a:t>Successfully coached and mentored peers on how to better perform important job duties/tasks </a:t>
          </a:r>
        </a:p>
        <a:p>
          <a:pPr marL="171450" lvl="1" indent="-171450" algn="l" defTabSz="800100">
            <a:lnSpc>
              <a:spcPct val="90000"/>
            </a:lnSpc>
            <a:spcBef>
              <a:spcPct val="0"/>
            </a:spcBef>
            <a:spcAft>
              <a:spcPct val="20000"/>
            </a:spcAft>
            <a:buChar char="•"/>
          </a:pPr>
          <a:r>
            <a:rPr lang="en-US" sz="1800" kern="1200" dirty="0"/>
            <a:t>Exhibited performance reflective of a subject matter expert </a:t>
          </a:r>
        </a:p>
        <a:p>
          <a:pPr marL="171450" lvl="1" indent="-171450" algn="l" defTabSz="800100">
            <a:lnSpc>
              <a:spcPct val="90000"/>
            </a:lnSpc>
            <a:spcBef>
              <a:spcPct val="0"/>
            </a:spcBef>
            <a:spcAft>
              <a:spcPct val="20000"/>
            </a:spcAft>
            <a:buChar char="•"/>
          </a:pPr>
          <a:r>
            <a:rPr lang="en-US" sz="1800" kern="1200" dirty="0"/>
            <a:t>Routinely achieved tangible results significantly superior to those of colleagues </a:t>
          </a:r>
        </a:p>
        <a:p>
          <a:pPr marL="171450" lvl="1" indent="-171450" algn="l" defTabSz="800100">
            <a:lnSpc>
              <a:spcPct val="90000"/>
            </a:lnSpc>
            <a:spcBef>
              <a:spcPct val="0"/>
            </a:spcBef>
            <a:spcAft>
              <a:spcPct val="20000"/>
            </a:spcAft>
            <a:buChar char="•"/>
          </a:pPr>
          <a:r>
            <a:rPr lang="en-US" sz="1800" kern="1200" dirty="0"/>
            <a:t>Served as a key contributor on projects(s) that significantly impacted team, department and/or organization objectives and goals </a:t>
          </a:r>
        </a:p>
        <a:p>
          <a:pPr marL="171450" lvl="1" indent="-171450" algn="l" defTabSz="800100">
            <a:lnSpc>
              <a:spcPct val="90000"/>
            </a:lnSpc>
            <a:spcBef>
              <a:spcPct val="0"/>
            </a:spcBef>
            <a:spcAft>
              <a:spcPct val="20000"/>
            </a:spcAft>
            <a:buChar char="•"/>
          </a:pPr>
          <a:r>
            <a:rPr lang="en-US" sz="1800" kern="1200" dirty="0"/>
            <a:t>Effectively and efficiently utilized skills, knowledge and abilities beyond those required by the position occupied</a:t>
          </a:r>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endParaRPr lang="en-US" sz="1800" kern="1200" dirty="0"/>
        </a:p>
      </dsp:txBody>
      <dsp:txXfrm>
        <a:off x="0" y="506786"/>
        <a:ext cx="8019651" cy="40101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3A9C3-438C-BE4C-9B47-00447DA1FF7D}" type="datetimeFigureOut">
              <a:rPr lang="en-US" smtClean="0"/>
              <a:t>3/7/2023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B9F7B-6D2C-D847-BDB0-B95DB96DAEE8}" type="slidenum">
              <a:rPr lang="en-US" smtClean="0"/>
              <a:t>‹#›</a:t>
            </a:fld>
            <a:endParaRPr lang="en-US"/>
          </a:p>
        </p:txBody>
      </p:sp>
    </p:spTree>
    <p:extLst>
      <p:ext uri="{BB962C8B-B14F-4D97-AF65-F5344CB8AC3E}">
        <p14:creationId xmlns:p14="http://schemas.microsoft.com/office/powerpoint/2010/main" val="6813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Molly</a:t>
            </a:r>
          </a:p>
        </p:txBody>
      </p:sp>
      <p:sp>
        <p:nvSpPr>
          <p:cNvPr id="4" name="Slide Number Placeholder 3"/>
          <p:cNvSpPr>
            <a:spLocks noGrp="1"/>
          </p:cNvSpPr>
          <p:nvPr>
            <p:ph type="sldNum" sz="quarter" idx="5"/>
          </p:nvPr>
        </p:nvSpPr>
        <p:spPr/>
        <p:txBody>
          <a:bodyPr/>
          <a:lstStyle/>
          <a:p>
            <a:fld id="{224B9F7B-6D2C-D847-BDB0-B95DB96DAEE8}" type="slidenum">
              <a:rPr lang="en-US" smtClean="0"/>
              <a:t>1</a:t>
            </a:fld>
            <a:endParaRPr lang="en-US"/>
          </a:p>
        </p:txBody>
      </p:sp>
    </p:spTree>
    <p:extLst>
      <p:ext uri="{BB962C8B-B14F-4D97-AF65-F5344CB8AC3E}">
        <p14:creationId xmlns:p14="http://schemas.microsoft.com/office/powerpoint/2010/main" val="51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Missy/</a:t>
            </a:r>
            <a:r>
              <a:rPr lang="en-US" dirty="0" err="1"/>
              <a:t>brandon</a:t>
            </a:r>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10</a:t>
            </a:fld>
            <a:endParaRPr lang="en-US"/>
          </a:p>
        </p:txBody>
      </p:sp>
    </p:spTree>
    <p:extLst>
      <p:ext uri="{BB962C8B-B14F-4D97-AF65-F5344CB8AC3E}">
        <p14:creationId xmlns:p14="http://schemas.microsoft.com/office/powerpoint/2010/main" val="283070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5"/>
          </p:nvPr>
        </p:nvSpPr>
        <p:spPr/>
        <p:txBody>
          <a:bodyPr/>
          <a:lstStyle/>
          <a:p>
            <a:fld id="{224B9F7B-6D2C-D847-BDB0-B95DB96DAEE8}" type="slidenum">
              <a:rPr lang="en-US" smtClean="0"/>
              <a:t>11</a:t>
            </a:fld>
            <a:endParaRPr lang="en-US"/>
          </a:p>
        </p:txBody>
      </p:sp>
    </p:spTree>
    <p:extLst>
      <p:ext uri="{BB962C8B-B14F-4D97-AF65-F5344CB8AC3E}">
        <p14:creationId xmlns:p14="http://schemas.microsoft.com/office/powerpoint/2010/main" val="369596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Brandon/Missy</a:t>
            </a:r>
          </a:p>
        </p:txBody>
      </p:sp>
      <p:sp>
        <p:nvSpPr>
          <p:cNvPr id="4" name="Slide Number Placeholder 3"/>
          <p:cNvSpPr>
            <a:spLocks noGrp="1"/>
          </p:cNvSpPr>
          <p:nvPr>
            <p:ph type="sldNum" sz="quarter" idx="5"/>
          </p:nvPr>
        </p:nvSpPr>
        <p:spPr/>
        <p:txBody>
          <a:bodyPr/>
          <a:lstStyle/>
          <a:p>
            <a:fld id="{224B9F7B-6D2C-D847-BDB0-B95DB96DAEE8}" type="slidenum">
              <a:rPr lang="en-US" smtClean="0"/>
              <a:t>12</a:t>
            </a:fld>
            <a:endParaRPr lang="en-US"/>
          </a:p>
        </p:txBody>
      </p:sp>
    </p:spTree>
    <p:extLst>
      <p:ext uri="{BB962C8B-B14F-4D97-AF65-F5344CB8AC3E}">
        <p14:creationId xmlns:p14="http://schemas.microsoft.com/office/powerpoint/2010/main" val="3084997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5"/>
          </p:nvPr>
        </p:nvSpPr>
        <p:spPr/>
        <p:txBody>
          <a:bodyPr/>
          <a:lstStyle/>
          <a:p>
            <a:fld id="{224B9F7B-6D2C-D847-BDB0-B95DB96DAEE8}" type="slidenum">
              <a:rPr lang="en-US" smtClean="0"/>
              <a:t>13</a:t>
            </a:fld>
            <a:endParaRPr lang="en-US"/>
          </a:p>
        </p:txBody>
      </p:sp>
    </p:spTree>
    <p:extLst>
      <p:ext uri="{BB962C8B-B14F-4D97-AF65-F5344CB8AC3E}">
        <p14:creationId xmlns:p14="http://schemas.microsoft.com/office/powerpoint/2010/main" val="2685072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Molly </a:t>
            </a:r>
          </a:p>
        </p:txBody>
      </p:sp>
      <p:sp>
        <p:nvSpPr>
          <p:cNvPr id="4" name="Slide Number Placeholder 3"/>
          <p:cNvSpPr>
            <a:spLocks noGrp="1"/>
          </p:cNvSpPr>
          <p:nvPr>
            <p:ph type="sldNum" sz="quarter" idx="5"/>
          </p:nvPr>
        </p:nvSpPr>
        <p:spPr/>
        <p:txBody>
          <a:bodyPr/>
          <a:lstStyle/>
          <a:p>
            <a:fld id="{224B9F7B-6D2C-D847-BDB0-B95DB96DAEE8}" type="slidenum">
              <a:rPr lang="en-US" smtClean="0"/>
              <a:t>14</a:t>
            </a:fld>
            <a:endParaRPr lang="en-US"/>
          </a:p>
        </p:txBody>
      </p:sp>
    </p:spTree>
    <p:extLst>
      <p:ext uri="{BB962C8B-B14F-4D97-AF65-F5344CB8AC3E}">
        <p14:creationId xmlns:p14="http://schemas.microsoft.com/office/powerpoint/2010/main" val="3359579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Molly </a:t>
            </a:r>
          </a:p>
        </p:txBody>
      </p:sp>
      <p:sp>
        <p:nvSpPr>
          <p:cNvPr id="4" name="Slide Number Placeholder 3"/>
          <p:cNvSpPr>
            <a:spLocks noGrp="1"/>
          </p:cNvSpPr>
          <p:nvPr>
            <p:ph type="sldNum" sz="quarter" idx="5"/>
          </p:nvPr>
        </p:nvSpPr>
        <p:spPr/>
        <p:txBody>
          <a:bodyPr/>
          <a:lstStyle/>
          <a:p>
            <a:fld id="{FC8222C4-F27E-A04C-AFC9-2EFDC34C9E9E}" type="slidenum">
              <a:rPr lang="en-US" smtClean="0"/>
              <a:t>15</a:t>
            </a:fld>
            <a:endParaRPr lang="en-US"/>
          </a:p>
        </p:txBody>
      </p:sp>
    </p:spTree>
    <p:extLst>
      <p:ext uri="{BB962C8B-B14F-4D97-AF65-F5344CB8AC3E}">
        <p14:creationId xmlns:p14="http://schemas.microsoft.com/office/powerpoint/2010/main" val="365637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5"/>
          </p:nvPr>
        </p:nvSpPr>
        <p:spPr/>
        <p:txBody>
          <a:bodyPr/>
          <a:lstStyle/>
          <a:p>
            <a:fld id="{224B9F7B-6D2C-D847-BDB0-B95DB96DAEE8}" type="slidenum">
              <a:rPr lang="en-US" smtClean="0"/>
              <a:t>2</a:t>
            </a:fld>
            <a:endParaRPr lang="en-US"/>
          </a:p>
        </p:txBody>
      </p:sp>
    </p:spTree>
    <p:extLst>
      <p:ext uri="{BB962C8B-B14F-4D97-AF65-F5344CB8AC3E}">
        <p14:creationId xmlns:p14="http://schemas.microsoft.com/office/powerpoint/2010/main" val="11058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5"/>
          </p:nvPr>
        </p:nvSpPr>
        <p:spPr/>
        <p:txBody>
          <a:bodyPr/>
          <a:lstStyle/>
          <a:p>
            <a:fld id="{224B9F7B-6D2C-D847-BDB0-B95DB96DAEE8}" type="slidenum">
              <a:rPr lang="en-US" smtClean="0"/>
              <a:t>3</a:t>
            </a:fld>
            <a:endParaRPr lang="en-US"/>
          </a:p>
        </p:txBody>
      </p:sp>
    </p:spTree>
    <p:extLst>
      <p:ext uri="{BB962C8B-B14F-4D97-AF65-F5344CB8AC3E}">
        <p14:creationId xmlns:p14="http://schemas.microsoft.com/office/powerpoint/2010/main" val="1357700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5"/>
          </p:nvPr>
        </p:nvSpPr>
        <p:spPr/>
        <p:txBody>
          <a:bodyPr/>
          <a:lstStyle/>
          <a:p>
            <a:fld id="{224B9F7B-6D2C-D847-BDB0-B95DB96DAEE8}" type="slidenum">
              <a:rPr lang="en-US" smtClean="0"/>
              <a:t>4</a:t>
            </a:fld>
            <a:endParaRPr lang="en-US"/>
          </a:p>
        </p:txBody>
      </p:sp>
    </p:spTree>
    <p:extLst>
      <p:ext uri="{BB962C8B-B14F-4D97-AF65-F5344CB8AC3E}">
        <p14:creationId xmlns:p14="http://schemas.microsoft.com/office/powerpoint/2010/main" val="173035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5"/>
          </p:nvPr>
        </p:nvSpPr>
        <p:spPr/>
        <p:txBody>
          <a:bodyPr/>
          <a:lstStyle/>
          <a:p>
            <a:fld id="{224B9F7B-6D2C-D847-BDB0-B95DB96DAEE8}" type="slidenum">
              <a:rPr lang="en-US" smtClean="0"/>
              <a:t>5</a:t>
            </a:fld>
            <a:endParaRPr lang="en-US"/>
          </a:p>
        </p:txBody>
      </p:sp>
    </p:spTree>
    <p:extLst>
      <p:ext uri="{BB962C8B-B14F-4D97-AF65-F5344CB8AC3E}">
        <p14:creationId xmlns:p14="http://schemas.microsoft.com/office/powerpoint/2010/main" val="43320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MIssy</a:t>
            </a:r>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6</a:t>
            </a:fld>
            <a:endParaRPr lang="en-US"/>
          </a:p>
        </p:txBody>
      </p:sp>
    </p:spTree>
    <p:extLst>
      <p:ext uri="{BB962C8B-B14F-4D97-AF65-F5344CB8AC3E}">
        <p14:creationId xmlns:p14="http://schemas.microsoft.com/office/powerpoint/2010/main" val="128954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Missy</a:t>
            </a:r>
          </a:p>
        </p:txBody>
      </p:sp>
      <p:sp>
        <p:nvSpPr>
          <p:cNvPr id="4" name="Slide Number Placeholder 3"/>
          <p:cNvSpPr>
            <a:spLocks noGrp="1"/>
          </p:cNvSpPr>
          <p:nvPr>
            <p:ph type="sldNum" sz="quarter" idx="5"/>
          </p:nvPr>
        </p:nvSpPr>
        <p:spPr/>
        <p:txBody>
          <a:bodyPr/>
          <a:lstStyle/>
          <a:p>
            <a:fld id="{224B9F7B-6D2C-D847-BDB0-B95DB96DAEE8}" type="slidenum">
              <a:rPr lang="en-US" smtClean="0"/>
              <a:t>7</a:t>
            </a:fld>
            <a:endParaRPr lang="en-US"/>
          </a:p>
        </p:txBody>
      </p:sp>
    </p:spTree>
    <p:extLst>
      <p:ext uri="{BB962C8B-B14F-4D97-AF65-F5344CB8AC3E}">
        <p14:creationId xmlns:p14="http://schemas.microsoft.com/office/powerpoint/2010/main" val="220044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Missy </a:t>
            </a:r>
          </a:p>
        </p:txBody>
      </p:sp>
      <p:sp>
        <p:nvSpPr>
          <p:cNvPr id="4" name="Slide Number Placeholder 3"/>
          <p:cNvSpPr>
            <a:spLocks noGrp="1"/>
          </p:cNvSpPr>
          <p:nvPr>
            <p:ph type="sldNum" sz="quarter" idx="5"/>
          </p:nvPr>
        </p:nvSpPr>
        <p:spPr/>
        <p:txBody>
          <a:bodyPr/>
          <a:lstStyle/>
          <a:p>
            <a:fld id="{224B9F7B-6D2C-D847-BDB0-B95DB96DAEE8}" type="slidenum">
              <a:rPr lang="en-US" smtClean="0"/>
              <a:t>8</a:t>
            </a:fld>
            <a:endParaRPr lang="en-US"/>
          </a:p>
        </p:txBody>
      </p:sp>
    </p:spTree>
    <p:extLst>
      <p:ext uri="{BB962C8B-B14F-4D97-AF65-F5344CB8AC3E}">
        <p14:creationId xmlns:p14="http://schemas.microsoft.com/office/powerpoint/2010/main" val="216460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Missy</a:t>
            </a:r>
          </a:p>
        </p:txBody>
      </p:sp>
      <p:sp>
        <p:nvSpPr>
          <p:cNvPr id="4" name="Slide Number Placeholder 3"/>
          <p:cNvSpPr>
            <a:spLocks noGrp="1"/>
          </p:cNvSpPr>
          <p:nvPr>
            <p:ph type="sldNum" sz="quarter" idx="5"/>
          </p:nvPr>
        </p:nvSpPr>
        <p:spPr/>
        <p:txBody>
          <a:bodyPr/>
          <a:lstStyle/>
          <a:p>
            <a:fld id="{224B9F7B-6D2C-D847-BDB0-B95DB96DAEE8}" type="slidenum">
              <a:rPr lang="en-US" smtClean="0"/>
              <a:t>9</a:t>
            </a:fld>
            <a:endParaRPr lang="en-US"/>
          </a:p>
        </p:txBody>
      </p:sp>
    </p:spTree>
    <p:extLst>
      <p:ext uri="{BB962C8B-B14F-4D97-AF65-F5344CB8AC3E}">
        <p14:creationId xmlns:p14="http://schemas.microsoft.com/office/powerpoint/2010/main" val="3591934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FFC82A19-D4F9-3B49-8AFA-7FD566EF68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85520" y="1054197"/>
            <a:ext cx="7410001" cy="1872612"/>
          </a:xfrm>
        </p:spPr>
        <p:txBody>
          <a:bodyPr anchor="b">
            <a:noAutofit/>
          </a:bodyPr>
          <a:lstStyle>
            <a:lvl1pPr algn="l">
              <a:lnSpc>
                <a:spcPct val="80000"/>
              </a:lnSpc>
              <a:defRPr sz="5400" b="1" i="0" baseline="0">
                <a:solidFill>
                  <a:schemeClr val="accent1"/>
                </a:solidFill>
                <a:latin typeface="Arial-BoldMT"/>
                <a:cs typeface="Arial-BoldMT"/>
              </a:defRPr>
            </a:lvl1pPr>
          </a:lstStyle>
          <a:p>
            <a:r>
              <a:rPr lang="en-US" dirty="0"/>
              <a:t>Title goes here</a:t>
            </a:r>
          </a:p>
        </p:txBody>
      </p:sp>
      <p:sp>
        <p:nvSpPr>
          <p:cNvPr id="3" name="Subtitle 2"/>
          <p:cNvSpPr>
            <a:spLocks noGrp="1"/>
          </p:cNvSpPr>
          <p:nvPr>
            <p:ph type="subTitle" idx="1" hasCustomPrompt="1"/>
          </p:nvPr>
        </p:nvSpPr>
        <p:spPr>
          <a:xfrm>
            <a:off x="985520" y="3329193"/>
            <a:ext cx="7410001" cy="1721780"/>
          </a:xfrm>
        </p:spPr>
        <p:txBody>
          <a:bodyPr>
            <a:normAutofit/>
          </a:bodyPr>
          <a:lstStyle>
            <a:lvl1pPr marL="0" indent="0" algn="l">
              <a:buNone/>
              <a:defRPr sz="2800" b="0" i="0" baseline="0">
                <a:solidFill>
                  <a:schemeClr val="tx2"/>
                </a:solidFill>
                <a:latin typeface="+mn-lt"/>
                <a:cs typeface="Arial-BoldM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Speaker Name</a:t>
            </a:r>
          </a:p>
          <a:p>
            <a:r>
              <a:rPr lang="en-US" dirty="0"/>
              <a:t>College or Department</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319" y="1607424"/>
            <a:ext cx="8019651" cy="4953033"/>
          </a:xfrm>
        </p:spPr>
        <p:txBody>
          <a:bodyPr/>
          <a:lstStyle>
            <a:lvl1pPr>
              <a:lnSpc>
                <a:spcPct val="90000"/>
              </a:lnSpc>
              <a:defRPr/>
            </a:lvl1pPr>
            <a:lvl2pPr>
              <a:lnSpc>
                <a:spcPct val="90000"/>
              </a:lnSpc>
              <a:defRPr sz="2800">
                <a:latin typeface="Arial"/>
                <a:cs typeface="Arial"/>
              </a:defRPr>
            </a:lvl2pPr>
            <a:lvl3pPr>
              <a:lnSpc>
                <a:spcPct val="90000"/>
              </a:lnSpc>
              <a:defRPr sz="2800"/>
            </a:lvl3pPr>
            <a:lvl4pPr>
              <a:lnSpc>
                <a:spcPct val="90000"/>
              </a:lnSpc>
              <a:defRPr sz="2400"/>
            </a:lvl4pPr>
            <a:lvl5pPr>
              <a:lnSpc>
                <a:spcPct val="9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BCB5F2CD-52C4-FA4C-8564-BD8F8929A51C}"/>
              </a:ext>
            </a:extLst>
          </p:cNvPr>
          <p:cNvSpPr>
            <a:spLocks noGrp="1"/>
          </p:cNvSpPr>
          <p:nvPr>
            <p:ph type="title"/>
          </p:nvPr>
        </p:nvSpPr>
        <p:spPr>
          <a:xfrm>
            <a:off x="782320" y="217589"/>
            <a:ext cx="8019650" cy="1229801"/>
          </a:xfrm>
        </p:spPr>
        <p:txBody>
          <a:bodyPr tIns="0" bIns="0"/>
          <a:lstStyle>
            <a:lvl1pPr>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2319" y="1619037"/>
            <a:ext cx="3915009" cy="4941420"/>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4"/>
          </p:nvPr>
        </p:nvSpPr>
        <p:spPr>
          <a:xfrm>
            <a:off x="4886960" y="1619037"/>
            <a:ext cx="3915009" cy="4941419"/>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6" name="Title 1">
            <a:extLst>
              <a:ext uri="{FF2B5EF4-FFF2-40B4-BE49-F238E27FC236}">
                <a16:creationId xmlns:a16="http://schemas.microsoft.com/office/drawing/2014/main" id="{1B357625-297D-3A44-BC7F-B244E893EBF7}"/>
              </a:ext>
            </a:extLst>
          </p:cNvPr>
          <p:cNvSpPr>
            <a:spLocks noGrp="1"/>
          </p:cNvSpPr>
          <p:nvPr>
            <p:ph type="title"/>
          </p:nvPr>
        </p:nvSpPr>
        <p:spPr>
          <a:xfrm>
            <a:off x="782320" y="217589"/>
            <a:ext cx="8019650" cy="1229801"/>
          </a:xfrm>
        </p:spPr>
        <p:txBody>
          <a:bodyPr tIns="0" bIns="0"/>
          <a:lstStyle>
            <a:lvl1pPr>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2320" y="1619038"/>
            <a:ext cx="3037840" cy="4918197"/>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5" name="Picture Placeholder 4"/>
          <p:cNvSpPr>
            <a:spLocks noGrp="1"/>
          </p:cNvSpPr>
          <p:nvPr>
            <p:ph type="pic" sz="quarter" idx="10"/>
          </p:nvPr>
        </p:nvSpPr>
        <p:spPr>
          <a:xfrm>
            <a:off x="3961682" y="1619038"/>
            <a:ext cx="4840288" cy="4109841"/>
          </a:xfrm>
        </p:spPr>
        <p:txBody>
          <a:bodyPr/>
          <a:lstStyle/>
          <a:p>
            <a:endParaRPr lang="en-US"/>
          </a:p>
        </p:txBody>
      </p:sp>
      <p:sp>
        <p:nvSpPr>
          <p:cNvPr id="6" name="Title 1">
            <a:extLst>
              <a:ext uri="{FF2B5EF4-FFF2-40B4-BE49-F238E27FC236}">
                <a16:creationId xmlns:a16="http://schemas.microsoft.com/office/drawing/2014/main" id="{441BF129-3A32-B74D-9FAB-BF8F6ED60E40}"/>
              </a:ext>
            </a:extLst>
          </p:cNvPr>
          <p:cNvSpPr>
            <a:spLocks noGrp="1"/>
          </p:cNvSpPr>
          <p:nvPr>
            <p:ph type="title"/>
          </p:nvPr>
        </p:nvSpPr>
        <p:spPr>
          <a:xfrm>
            <a:off x="782320" y="217589"/>
            <a:ext cx="8019650" cy="1229801"/>
          </a:xfrm>
        </p:spPr>
        <p:txBody>
          <a:bodyPr tIns="0" bIns="0"/>
          <a:lstStyle>
            <a:lvl1pPr>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75412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2320" y="2348539"/>
            <a:ext cx="8019650" cy="4188696"/>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Text Placeholder 3"/>
          <p:cNvSpPr>
            <a:spLocks noGrp="1"/>
          </p:cNvSpPr>
          <p:nvPr>
            <p:ph type="body" sz="quarter" idx="10"/>
          </p:nvPr>
        </p:nvSpPr>
        <p:spPr>
          <a:xfrm>
            <a:off x="782320" y="1579218"/>
            <a:ext cx="8019650" cy="642101"/>
          </a:xfrm>
        </p:spPr>
        <p:txBody>
          <a:bodyPr anchor="ctr"/>
          <a:lstStyle>
            <a:lvl1pPr>
              <a:defRPr b="1">
                <a:solidFill>
                  <a:schemeClr val="tx1"/>
                </a:solidFill>
              </a:defRPr>
            </a:lvl1pPr>
          </a:lstStyle>
          <a:p>
            <a:pPr lvl="0"/>
            <a:r>
              <a:rPr lang="en-US" dirty="0"/>
              <a:t>Click to edit Master text styles</a:t>
            </a:r>
          </a:p>
        </p:txBody>
      </p:sp>
      <p:sp>
        <p:nvSpPr>
          <p:cNvPr id="6" name="Title 1">
            <a:extLst>
              <a:ext uri="{FF2B5EF4-FFF2-40B4-BE49-F238E27FC236}">
                <a16:creationId xmlns:a16="http://schemas.microsoft.com/office/drawing/2014/main" id="{7D6CA92A-3681-9B44-B17D-81884356271F}"/>
              </a:ext>
            </a:extLst>
          </p:cNvPr>
          <p:cNvSpPr>
            <a:spLocks noGrp="1"/>
          </p:cNvSpPr>
          <p:nvPr>
            <p:ph type="title"/>
          </p:nvPr>
        </p:nvSpPr>
        <p:spPr>
          <a:xfrm>
            <a:off x="782320" y="217589"/>
            <a:ext cx="8019650" cy="1229801"/>
          </a:xfrm>
        </p:spPr>
        <p:txBody>
          <a:bodyPr tIns="0" bIns="0"/>
          <a:lstStyle>
            <a:lvl1pPr>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0" y="2130753"/>
            <a:ext cx="8107680" cy="1609107"/>
          </a:xfrm>
        </p:spPr>
        <p:txBody>
          <a:bodyPr/>
          <a:lstStyle>
            <a:lvl1pPr algn="ctr">
              <a:defRPr baseline="0">
                <a:solidFill>
                  <a:schemeClr val="accent1"/>
                </a:solidFill>
              </a:defRPr>
            </a:lvl1pPr>
          </a:lstStyle>
          <a:p>
            <a:r>
              <a:rPr lang="en-US" dirty="0"/>
              <a:t>Subhead/ </a:t>
            </a:r>
            <a:br>
              <a:rPr lang="en-US" dirty="0"/>
            </a:br>
            <a:r>
              <a:rPr lang="en-US" dirty="0"/>
              <a:t>Section Header</a:t>
            </a:r>
          </a:p>
        </p:txBody>
      </p:sp>
    </p:spTree>
    <p:extLst>
      <p:ext uri="{BB962C8B-B14F-4D97-AF65-F5344CB8AC3E}">
        <p14:creationId xmlns:p14="http://schemas.microsoft.com/office/powerpoint/2010/main" val="105544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2" descr="A picture containing text, outdoor, sign&#10;&#10;Description automatically generated">
            <a:extLst>
              <a:ext uri="{FF2B5EF4-FFF2-40B4-BE49-F238E27FC236}">
                <a16:creationId xmlns:a16="http://schemas.microsoft.com/office/drawing/2014/main" id="{F2F64E2B-DA18-C541-A246-E2B9A7606AE2}"/>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Slide - Paragraph">
    <p:spTree>
      <p:nvGrpSpPr>
        <p:cNvPr id="1" name=""/>
        <p:cNvGrpSpPr/>
        <p:nvPr/>
      </p:nvGrpSpPr>
      <p:grpSpPr>
        <a:xfrm>
          <a:off x="0" y="0"/>
          <a:ext cx="0" cy="0"/>
          <a:chOff x="0" y="0"/>
          <a:chExt cx="0" cy="0"/>
        </a:xfrm>
      </p:grpSpPr>
      <p:sp>
        <p:nvSpPr>
          <p:cNvPr id="9" name="Title 1"/>
          <p:cNvSpPr>
            <a:spLocks noGrp="1"/>
          </p:cNvSpPr>
          <p:nvPr>
            <p:ph type="title"/>
          </p:nvPr>
        </p:nvSpPr>
        <p:spPr>
          <a:xfrm>
            <a:off x="550072" y="688424"/>
            <a:ext cx="8128557" cy="547174"/>
          </a:xfrm>
        </p:spPr>
        <p:txBody>
          <a:bodyPr tIns="0" bIns="0"/>
          <a:lstStyle>
            <a:lvl1pPr>
              <a:defRPr sz="3600"/>
            </a:lvl1pPr>
          </a:lstStyle>
          <a:p>
            <a:r>
              <a:rPr lang="en-US"/>
              <a:t>Click to edit Master title style</a:t>
            </a:r>
          </a:p>
        </p:txBody>
      </p:sp>
      <p:sp>
        <p:nvSpPr>
          <p:cNvPr id="10" name="Content Placeholder 2"/>
          <p:cNvSpPr>
            <a:spLocks noGrp="1"/>
          </p:cNvSpPr>
          <p:nvPr>
            <p:ph idx="1"/>
          </p:nvPr>
        </p:nvSpPr>
        <p:spPr>
          <a:xfrm>
            <a:off x="547861" y="1382027"/>
            <a:ext cx="8130768" cy="4569406"/>
          </a:xfrm>
        </p:spPr>
        <p:txBody>
          <a:bodyPr>
            <a:noAutofit/>
          </a:bodyPr>
          <a:lstStyle>
            <a:lvl1pPr>
              <a:lnSpc>
                <a:spcPct val="90000"/>
              </a:lnSpc>
              <a:defRPr sz="2400"/>
            </a:lvl1pPr>
            <a:lvl2pPr>
              <a:lnSpc>
                <a:spcPct val="90000"/>
              </a:lnSpc>
              <a:defRPr sz="2400">
                <a:latin typeface="Arial"/>
                <a:cs typeface="Arial"/>
              </a:defRPr>
            </a:lvl2pPr>
            <a:lvl3pPr>
              <a:lnSpc>
                <a:spcPct val="90000"/>
              </a:lnSpc>
              <a:defRPr sz="2400"/>
            </a:lvl3pPr>
            <a:lvl4pPr>
              <a:lnSpc>
                <a:spcPct val="90000"/>
              </a:lnSpc>
              <a:defRPr sz="2400"/>
            </a:lvl4pPr>
            <a:lvl5pPr>
              <a:lnSpc>
                <a:spcPct val="90000"/>
              </a:lnSpc>
              <a:defRPr sz="2400"/>
            </a:lvl5pPr>
          </a:lstStyle>
          <a:p>
            <a:pPr lvl="0"/>
            <a:r>
              <a:rPr lang="en-US"/>
              <a:t>Click to edit Master text styles</a:t>
            </a:r>
          </a:p>
        </p:txBody>
      </p:sp>
      <p:sp>
        <p:nvSpPr>
          <p:cNvPr id="7" name="Slide Number Placeholder 5"/>
          <p:cNvSpPr>
            <a:spLocks noGrp="1"/>
          </p:cNvSpPr>
          <p:nvPr>
            <p:ph type="sldNum" sz="quarter" idx="4"/>
          </p:nvPr>
        </p:nvSpPr>
        <p:spPr>
          <a:xfrm>
            <a:off x="547863" y="6228925"/>
            <a:ext cx="504281" cy="295236"/>
          </a:xfrm>
          <a:prstGeom prst="rect">
            <a:avLst/>
          </a:prstGeom>
        </p:spPr>
        <p:txBody>
          <a:bodyPr/>
          <a:lstStyle>
            <a:lvl1pPr algn="l">
              <a:defRPr sz="1000">
                <a:solidFill>
                  <a:srgbClr val="989EA3"/>
                </a:solidFill>
                <a:latin typeface="Arial"/>
                <a:cs typeface="Arial"/>
              </a:defRPr>
            </a:lvl1pPr>
          </a:lstStyle>
          <a:p>
            <a:fld id="{D0394A55-0D5E-E449-981A-A375C652BACE}" type="slidenum">
              <a:rPr lang="en-US" smtClean="0"/>
              <a:t>‹#›</a:t>
            </a:fld>
            <a:endParaRPr lang="en-US"/>
          </a:p>
        </p:txBody>
      </p:sp>
    </p:spTree>
    <p:extLst>
      <p:ext uri="{BB962C8B-B14F-4D97-AF65-F5344CB8AC3E}">
        <p14:creationId xmlns:p14="http://schemas.microsoft.com/office/powerpoint/2010/main" val="349935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098EB0B7-BBC6-6748-8B3E-51C5999ADB0E}"/>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792480" y="205977"/>
            <a:ext cx="8009490" cy="1229803"/>
          </a:xfrm>
          <a:prstGeom prst="rect">
            <a:avLst/>
          </a:prstGeom>
        </p:spPr>
        <p:txBody>
          <a:bodyPr vert="horz" lIns="91440" tIns="0" rIns="91440" bIns="0" rtlCol="0" anchor="ctr">
            <a:noAutofit/>
          </a:bodyPr>
          <a:lstStyle/>
          <a:p>
            <a:r>
              <a:rPr lang="en-US" dirty="0"/>
              <a:t>Headline</a:t>
            </a:r>
          </a:p>
        </p:txBody>
      </p:sp>
      <p:sp>
        <p:nvSpPr>
          <p:cNvPr id="3" name="Text Placeholder 2"/>
          <p:cNvSpPr>
            <a:spLocks noGrp="1"/>
          </p:cNvSpPr>
          <p:nvPr>
            <p:ph type="body" idx="1"/>
          </p:nvPr>
        </p:nvSpPr>
        <p:spPr>
          <a:xfrm>
            <a:off x="792480" y="1570712"/>
            <a:ext cx="8009492" cy="4908465"/>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5" r:id="rId4"/>
    <p:sldLayoutId id="2147483728" r:id="rId5"/>
    <p:sldLayoutId id="2147483744" r:id="rId6"/>
    <p:sldLayoutId id="2147483743" r:id="rId7"/>
    <p:sldLayoutId id="2147483746" r:id="rId8"/>
  </p:sldLayoutIdLst>
  <p:txStyles>
    <p:titleStyle>
      <a:lvl1pPr algn="l" defTabSz="609585" rtl="0" eaLnBrk="1" latinLnBrk="0" hangingPunct="1">
        <a:lnSpc>
          <a:spcPct val="90000"/>
        </a:lnSpc>
        <a:spcBef>
          <a:spcPct val="0"/>
        </a:spcBef>
        <a:buNone/>
        <a:defRPr sz="4000" b="1" i="0" kern="1200" baseline="0">
          <a:solidFill>
            <a:schemeClr val="accent1"/>
          </a:solidFill>
          <a:latin typeface="Arial"/>
          <a:ea typeface="+mj-ea"/>
          <a:cs typeface="Arial"/>
        </a:defRPr>
      </a:lvl1pPr>
    </p:titleStyle>
    <p:body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28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28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213C-B220-F0A0-85CE-4C792AD42CF7}"/>
              </a:ext>
            </a:extLst>
          </p:cNvPr>
          <p:cNvSpPr>
            <a:spLocks noGrp="1"/>
          </p:cNvSpPr>
          <p:nvPr>
            <p:ph type="ctrTitle"/>
          </p:nvPr>
        </p:nvSpPr>
        <p:spPr/>
        <p:txBody>
          <a:bodyPr/>
          <a:lstStyle/>
          <a:p>
            <a:r>
              <a:rPr lang="en-US" dirty="0"/>
              <a:t>Performance Appraisals </a:t>
            </a:r>
          </a:p>
        </p:txBody>
      </p:sp>
      <p:sp>
        <p:nvSpPr>
          <p:cNvPr id="3" name="Subtitle 2">
            <a:extLst>
              <a:ext uri="{FF2B5EF4-FFF2-40B4-BE49-F238E27FC236}">
                <a16:creationId xmlns:a16="http://schemas.microsoft.com/office/drawing/2014/main" id="{21E68CED-D79C-0F1D-D6D0-7C7F80B27372}"/>
              </a:ext>
            </a:extLst>
          </p:cNvPr>
          <p:cNvSpPr>
            <a:spLocks noGrp="1"/>
          </p:cNvSpPr>
          <p:nvPr>
            <p:ph type="subTitle" idx="1"/>
          </p:nvPr>
        </p:nvSpPr>
        <p:spPr/>
        <p:txBody>
          <a:bodyPr/>
          <a:lstStyle/>
          <a:p>
            <a:r>
              <a:rPr lang="en-US" dirty="0"/>
              <a:t>Missy Kneifl – Nurse Manager</a:t>
            </a:r>
          </a:p>
          <a:p>
            <a:r>
              <a:rPr lang="en-US" dirty="0"/>
              <a:t>Brandon Fleharty – IT Manager</a:t>
            </a:r>
          </a:p>
          <a:p>
            <a:r>
              <a:rPr lang="en-US" dirty="0"/>
              <a:t>Molly Reed – Human Resources</a:t>
            </a:r>
          </a:p>
        </p:txBody>
      </p:sp>
    </p:spTree>
    <p:extLst>
      <p:ext uri="{BB962C8B-B14F-4D97-AF65-F5344CB8AC3E}">
        <p14:creationId xmlns:p14="http://schemas.microsoft.com/office/powerpoint/2010/main" val="56814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7E938C-E10F-9AEA-EA5F-9548AD7D86F5}"/>
              </a:ext>
            </a:extLst>
          </p:cNvPr>
          <p:cNvSpPr>
            <a:spLocks noGrp="1"/>
          </p:cNvSpPr>
          <p:nvPr>
            <p:ph type="title"/>
          </p:nvPr>
        </p:nvSpPr>
        <p:spPr>
          <a:xfrm>
            <a:off x="782320" y="217589"/>
            <a:ext cx="8019650" cy="1229801"/>
          </a:xfrm>
        </p:spPr>
        <p:txBody>
          <a:bodyPr anchor="ctr">
            <a:normAutofit/>
          </a:bodyPr>
          <a:lstStyle/>
          <a:p>
            <a:r>
              <a:rPr lang="en-US" sz="3200" dirty="0"/>
              <a:t>How Managers Prepare for the Meeting</a:t>
            </a:r>
          </a:p>
        </p:txBody>
      </p:sp>
      <p:graphicFrame>
        <p:nvGraphicFramePr>
          <p:cNvPr id="6" name="Text Placeholder 1">
            <a:extLst>
              <a:ext uri="{FF2B5EF4-FFF2-40B4-BE49-F238E27FC236}">
                <a16:creationId xmlns:a16="http://schemas.microsoft.com/office/drawing/2014/main" id="{B38A9A0C-BEA6-4DB0-3DF3-13DBDD2AD0B6}"/>
              </a:ext>
            </a:extLst>
          </p:cNvPr>
          <p:cNvGraphicFramePr/>
          <p:nvPr>
            <p:extLst>
              <p:ext uri="{D42A27DB-BD31-4B8C-83A1-F6EECF244321}">
                <p14:modId xmlns:p14="http://schemas.microsoft.com/office/powerpoint/2010/main" val="2180582252"/>
              </p:ext>
            </p:extLst>
          </p:nvPr>
        </p:nvGraphicFramePr>
        <p:xfrm>
          <a:off x="782319" y="1078787"/>
          <a:ext cx="8019651" cy="581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9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8" y="161951"/>
            <a:ext cx="8128557" cy="547174"/>
          </a:xfrm>
        </p:spPr>
        <p:txBody>
          <a:bodyPr/>
          <a:lstStyle/>
          <a:p>
            <a:r>
              <a:rPr lang="en-US"/>
              <a:t>Performance Rating Scale</a:t>
            </a:r>
          </a:p>
        </p:txBody>
      </p:sp>
      <p:graphicFrame>
        <p:nvGraphicFramePr>
          <p:cNvPr id="5" name="Content Placeholder 4"/>
          <p:cNvGraphicFramePr>
            <a:graphicFrameLocks noGrp="1"/>
          </p:cNvGraphicFramePr>
          <p:nvPr>
            <p:ph idx="1"/>
          </p:nvPr>
        </p:nvGraphicFramePr>
        <p:xfrm>
          <a:off x="547688" y="709125"/>
          <a:ext cx="8131175" cy="581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D0394A55-0D5E-E449-981A-A375C652BACE}" type="slidenum">
              <a:rPr lang="en-US" smtClean="0"/>
              <a:t>11</a:t>
            </a:fld>
            <a:endParaRPr lang="en-US"/>
          </a:p>
        </p:txBody>
      </p:sp>
    </p:spTree>
    <p:extLst>
      <p:ext uri="{BB962C8B-B14F-4D97-AF65-F5344CB8AC3E}">
        <p14:creationId xmlns:p14="http://schemas.microsoft.com/office/powerpoint/2010/main" val="313744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474D8-EA94-0615-F1A4-4D79EBBF31FE}"/>
              </a:ext>
            </a:extLst>
          </p:cNvPr>
          <p:cNvSpPr>
            <a:spLocks noGrp="1"/>
          </p:cNvSpPr>
          <p:nvPr>
            <p:ph type="title"/>
          </p:nvPr>
        </p:nvSpPr>
        <p:spPr>
          <a:xfrm>
            <a:off x="782320" y="217589"/>
            <a:ext cx="8019650" cy="1229801"/>
          </a:xfrm>
        </p:spPr>
        <p:txBody>
          <a:bodyPr anchor="ctr">
            <a:normAutofit/>
          </a:bodyPr>
          <a:lstStyle/>
          <a:p>
            <a:r>
              <a:rPr lang="en-US" dirty="0"/>
              <a:t>Performance Ratings</a:t>
            </a:r>
          </a:p>
        </p:txBody>
      </p:sp>
      <p:graphicFrame>
        <p:nvGraphicFramePr>
          <p:cNvPr id="5" name="Content Placeholder 1">
            <a:extLst>
              <a:ext uri="{FF2B5EF4-FFF2-40B4-BE49-F238E27FC236}">
                <a16:creationId xmlns:a16="http://schemas.microsoft.com/office/drawing/2014/main" id="{B50431E4-54C6-801B-475A-8954BD11F3F5}"/>
              </a:ext>
            </a:extLst>
          </p:cNvPr>
          <p:cNvGraphicFramePr>
            <a:graphicFrameLocks noGrp="1"/>
          </p:cNvGraphicFramePr>
          <p:nvPr>
            <p:ph idx="1"/>
          </p:nvPr>
        </p:nvGraphicFramePr>
        <p:xfrm>
          <a:off x="729753" y="1614366"/>
          <a:ext cx="8019651" cy="4516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358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Discussion</a:t>
            </a:r>
          </a:p>
        </p:txBody>
      </p:sp>
      <p:sp>
        <p:nvSpPr>
          <p:cNvPr id="4" name="Slide Number Placeholder 3"/>
          <p:cNvSpPr>
            <a:spLocks noGrp="1"/>
          </p:cNvSpPr>
          <p:nvPr>
            <p:ph type="sldNum" sz="quarter" idx="4"/>
          </p:nvPr>
        </p:nvSpPr>
        <p:spPr/>
        <p:txBody>
          <a:bodyPr/>
          <a:lstStyle/>
          <a:p>
            <a:fld id="{D0394A55-0D5E-E449-981A-A375C652BACE}" type="slidenum">
              <a:rPr lang="en-US" smtClean="0"/>
              <a:t>13</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2987128"/>
              </p:ext>
            </p:extLst>
          </p:nvPr>
        </p:nvGraphicFramePr>
        <p:xfrm>
          <a:off x="547861" y="1382027"/>
          <a:ext cx="8130768" cy="4569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142538" y="3879273"/>
            <a:ext cx="638522" cy="638522"/>
          </a:xfrm>
          <a:prstGeom prst="ellipse">
            <a:avLst/>
          </a:prstGeom>
        </p:spPr>
      </p:pic>
      <p:sp>
        <p:nvSpPr>
          <p:cNvPr id="6" name="Freeform 1000">
            <a:extLst>
              <a:ext uri="{FF2B5EF4-FFF2-40B4-BE49-F238E27FC236}">
                <a16:creationId xmlns:a16="http://schemas.microsoft.com/office/drawing/2014/main" id="{29CFED83-3D4C-C242-A9ED-6D5AABB3757B}"/>
              </a:ext>
            </a:extLst>
          </p:cNvPr>
          <p:cNvSpPr>
            <a:spLocks noChangeAspect="1" noChangeArrowheads="1"/>
          </p:cNvSpPr>
          <p:nvPr/>
        </p:nvSpPr>
        <p:spPr bwMode="auto">
          <a:xfrm>
            <a:off x="1206874" y="2895044"/>
            <a:ext cx="509850" cy="506780"/>
          </a:xfrm>
          <a:custGeom>
            <a:avLst/>
            <a:gdLst>
              <a:gd name="T0" fmla="*/ 40681 w 290132"/>
              <a:gd name="T1" fmla="*/ 391214 h 289197"/>
              <a:gd name="T2" fmla="*/ 478361 w 290132"/>
              <a:gd name="T3" fmla="*/ 372034 h 289197"/>
              <a:gd name="T4" fmla="*/ 374771 w 290132"/>
              <a:gd name="T5" fmla="*/ 420438 h 289197"/>
              <a:gd name="T6" fmla="*/ 473741 w 290132"/>
              <a:gd name="T7" fmla="*/ 393330 h 289197"/>
              <a:gd name="T8" fmla="*/ 83793 w 290132"/>
              <a:gd name="T9" fmla="*/ 355899 h 289197"/>
              <a:gd name="T10" fmla="*/ 514649 w 290132"/>
              <a:gd name="T11" fmla="*/ 406883 h 289197"/>
              <a:gd name="T12" fmla="*/ 348378 w 290132"/>
              <a:gd name="T13" fmla="*/ 449477 h 289197"/>
              <a:gd name="T14" fmla="*/ 220378 w 290132"/>
              <a:gd name="T15" fmla="*/ 451413 h 289197"/>
              <a:gd name="T16" fmla="*/ 343759 w 290132"/>
              <a:gd name="T17" fmla="*/ 434634 h 289197"/>
              <a:gd name="T18" fmla="*/ 352997 w 290132"/>
              <a:gd name="T19" fmla="*/ 398493 h 289197"/>
              <a:gd name="T20" fmla="*/ 83793 w 290132"/>
              <a:gd name="T21" fmla="*/ 355899 h 289197"/>
              <a:gd name="T22" fmla="*/ 67295 w 290132"/>
              <a:gd name="T23" fmla="*/ 481746 h 289197"/>
              <a:gd name="T24" fmla="*/ 7921 w 290132"/>
              <a:gd name="T25" fmla="*/ 340408 h 289197"/>
              <a:gd name="T26" fmla="*/ 337163 w 290132"/>
              <a:gd name="T27" fmla="*/ 376550 h 289197"/>
              <a:gd name="T28" fmla="*/ 433491 w 290132"/>
              <a:gd name="T29" fmla="*/ 370097 h 289197"/>
              <a:gd name="T30" fmla="*/ 498152 w 290132"/>
              <a:gd name="T31" fmla="*/ 384295 h 289197"/>
              <a:gd name="T32" fmla="*/ 510688 w 290132"/>
              <a:gd name="T33" fmla="*/ 436570 h 289197"/>
              <a:gd name="T34" fmla="*/ 7921 w 290132"/>
              <a:gd name="T35" fmla="*/ 497234 h 289197"/>
              <a:gd name="T36" fmla="*/ 7921 w 290132"/>
              <a:gd name="T37" fmla="*/ 340408 h 289197"/>
              <a:gd name="T38" fmla="*/ 228907 w 290132"/>
              <a:gd name="T39" fmla="*/ 334167 h 289197"/>
              <a:gd name="T40" fmla="*/ 212142 w 290132"/>
              <a:gd name="T41" fmla="*/ 293209 h 289197"/>
              <a:gd name="T42" fmla="*/ 304434 w 290132"/>
              <a:gd name="T43" fmla="*/ 230928 h 289197"/>
              <a:gd name="T44" fmla="*/ 287696 w 290132"/>
              <a:gd name="T45" fmla="*/ 357702 h 289197"/>
              <a:gd name="T46" fmla="*/ 371974 w 290132"/>
              <a:gd name="T47" fmla="*/ 180215 h 289197"/>
              <a:gd name="T48" fmla="*/ 371974 w 290132"/>
              <a:gd name="T49" fmla="*/ 374092 h 289197"/>
              <a:gd name="T50" fmla="*/ 371974 w 290132"/>
              <a:gd name="T51" fmla="*/ 180215 h 289197"/>
              <a:gd name="T52" fmla="*/ 455549 w 290132"/>
              <a:gd name="T53" fmla="*/ 345636 h 289197"/>
              <a:gd name="T54" fmla="*/ 438811 w 290132"/>
              <a:gd name="T55" fmla="*/ 147948 h 289197"/>
              <a:gd name="T56" fmla="*/ 531108 w 290132"/>
              <a:gd name="T57" fmla="*/ 73576 h 289197"/>
              <a:gd name="T58" fmla="*/ 514364 w 290132"/>
              <a:gd name="T59" fmla="*/ 368522 h 289197"/>
              <a:gd name="T60" fmla="*/ 514431 w 290132"/>
              <a:gd name="T61" fmla="*/ 17551 h 289197"/>
              <a:gd name="T62" fmla="*/ 391486 w 290132"/>
              <a:gd name="T63" fmla="*/ 160338 h 289197"/>
              <a:gd name="T64" fmla="*/ 225146 w 290132"/>
              <a:gd name="T65" fmla="*/ 261588 h 289197"/>
              <a:gd name="T66" fmla="*/ 107455 w 290132"/>
              <a:gd name="T67" fmla="*/ 320000 h 289197"/>
              <a:gd name="T68" fmla="*/ 96278 w 290132"/>
              <a:gd name="T69" fmla="*/ 308966 h 289197"/>
              <a:gd name="T70" fmla="*/ 219884 w 290132"/>
              <a:gd name="T71" fmla="*/ 244713 h 289197"/>
              <a:gd name="T72" fmla="*/ 386224 w 290132"/>
              <a:gd name="T73" fmla="*/ 144112 h 289197"/>
              <a:gd name="T74" fmla="*/ 94821 w 290132"/>
              <a:gd name="T75" fmla="*/ 106414 h 289197"/>
              <a:gd name="T76" fmla="*/ 259062 w 290132"/>
              <a:gd name="T77" fmla="*/ 132525 h 289197"/>
              <a:gd name="T78" fmla="*/ 86316 w 290132"/>
              <a:gd name="T79" fmla="*/ 0 h 289197"/>
              <a:gd name="T80" fmla="*/ 275419 w 290132"/>
              <a:gd name="T81" fmla="*/ 148845 h 289197"/>
              <a:gd name="T82" fmla="*/ 262333 w 290132"/>
              <a:gd name="T83" fmla="*/ 155373 h 289197"/>
              <a:gd name="T84" fmla="*/ 78462 w 290132"/>
              <a:gd name="T85" fmla="*/ 114246 h 2891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0132" h="289197">
                <a:moveTo>
                  <a:pt x="22225" y="207963"/>
                </a:moveTo>
                <a:cubicBezTo>
                  <a:pt x="24423" y="207963"/>
                  <a:pt x="26621" y="210249"/>
                  <a:pt x="26621" y="212535"/>
                </a:cubicBezTo>
                <a:cubicBezTo>
                  <a:pt x="26621" y="215202"/>
                  <a:pt x="24423" y="217107"/>
                  <a:pt x="22225" y="217107"/>
                </a:cubicBezTo>
                <a:cubicBezTo>
                  <a:pt x="19661" y="217107"/>
                  <a:pt x="17463" y="215202"/>
                  <a:pt x="17463" y="212535"/>
                </a:cubicBezTo>
                <a:cubicBezTo>
                  <a:pt x="17463" y="210249"/>
                  <a:pt x="19661" y="207963"/>
                  <a:pt x="22225" y="207963"/>
                </a:cubicBezTo>
                <a:close/>
                <a:moveTo>
                  <a:pt x="261318" y="206463"/>
                </a:moveTo>
                <a:cubicBezTo>
                  <a:pt x="259155" y="205030"/>
                  <a:pt x="247982" y="209686"/>
                  <a:pt x="240052" y="213268"/>
                </a:cubicBezTo>
                <a:cubicBezTo>
                  <a:pt x="230320" y="217566"/>
                  <a:pt x="218426" y="222580"/>
                  <a:pt x="204369" y="226520"/>
                </a:cubicBezTo>
                <a:cubicBezTo>
                  <a:pt x="204729" y="228669"/>
                  <a:pt x="205089" y="230817"/>
                  <a:pt x="204729" y="233325"/>
                </a:cubicBezTo>
                <a:cubicBezTo>
                  <a:pt x="204369" y="234757"/>
                  <a:pt x="204369" y="235832"/>
                  <a:pt x="204008" y="237264"/>
                </a:cubicBezTo>
                <a:cubicBezTo>
                  <a:pt x="227437" y="231534"/>
                  <a:pt x="244017" y="224371"/>
                  <a:pt x="255911" y="219356"/>
                </a:cubicBezTo>
                <a:cubicBezTo>
                  <a:pt x="256993" y="218998"/>
                  <a:pt x="258074" y="218640"/>
                  <a:pt x="258795" y="218282"/>
                </a:cubicBezTo>
                <a:cubicBezTo>
                  <a:pt x="262039" y="215417"/>
                  <a:pt x="263841" y="212193"/>
                  <a:pt x="263841" y="210403"/>
                </a:cubicBezTo>
                <a:cubicBezTo>
                  <a:pt x="263841" y="209686"/>
                  <a:pt x="263480" y="208254"/>
                  <a:pt x="261318" y="206463"/>
                </a:cubicBezTo>
                <a:close/>
                <a:moveTo>
                  <a:pt x="45776" y="197509"/>
                </a:moveTo>
                <a:lnTo>
                  <a:pt x="45776" y="268424"/>
                </a:lnTo>
                <a:cubicBezTo>
                  <a:pt x="65960" y="274512"/>
                  <a:pt x="184184" y="306030"/>
                  <a:pt x="273933" y="235115"/>
                </a:cubicBezTo>
                <a:cubicBezTo>
                  <a:pt x="276096" y="233683"/>
                  <a:pt x="280781" y="229743"/>
                  <a:pt x="281142" y="225803"/>
                </a:cubicBezTo>
                <a:cubicBezTo>
                  <a:pt x="281142" y="225087"/>
                  <a:pt x="280781" y="223296"/>
                  <a:pt x="278979" y="221864"/>
                </a:cubicBezTo>
                <a:cubicBezTo>
                  <a:pt x="276817" y="220073"/>
                  <a:pt x="268166" y="223654"/>
                  <a:pt x="259155" y="227594"/>
                </a:cubicBezTo>
                <a:cubicBezTo>
                  <a:pt x="244738" y="233683"/>
                  <a:pt x="222751" y="242995"/>
                  <a:pt x="190311" y="249442"/>
                </a:cubicBezTo>
                <a:lnTo>
                  <a:pt x="189951" y="249442"/>
                </a:lnTo>
                <a:cubicBezTo>
                  <a:pt x="183103" y="251949"/>
                  <a:pt x="172650" y="253739"/>
                  <a:pt x="159674" y="253739"/>
                </a:cubicBezTo>
                <a:cubicBezTo>
                  <a:pt x="148501" y="253739"/>
                  <a:pt x="135525" y="252307"/>
                  <a:pt x="120387" y="250516"/>
                </a:cubicBezTo>
                <a:cubicBezTo>
                  <a:pt x="118224" y="250158"/>
                  <a:pt x="116422" y="248009"/>
                  <a:pt x="116782" y="245860"/>
                </a:cubicBezTo>
                <a:cubicBezTo>
                  <a:pt x="117143" y="243353"/>
                  <a:pt x="119305" y="241562"/>
                  <a:pt x="121828" y="241920"/>
                </a:cubicBezTo>
                <a:cubicBezTo>
                  <a:pt x="161476" y="246934"/>
                  <a:pt x="179498" y="244427"/>
                  <a:pt x="187788" y="241204"/>
                </a:cubicBezTo>
                <a:lnTo>
                  <a:pt x="187788" y="240846"/>
                </a:lnTo>
                <a:cubicBezTo>
                  <a:pt x="195718" y="237981"/>
                  <a:pt x="195718" y="234041"/>
                  <a:pt x="195718" y="232608"/>
                </a:cubicBezTo>
                <a:cubicBezTo>
                  <a:pt x="196439" y="227594"/>
                  <a:pt x="195358" y="223296"/>
                  <a:pt x="192835" y="221147"/>
                </a:cubicBezTo>
                <a:cubicBezTo>
                  <a:pt x="189591" y="217924"/>
                  <a:pt x="184544" y="217924"/>
                  <a:pt x="184544" y="217924"/>
                </a:cubicBezTo>
                <a:cubicBezTo>
                  <a:pt x="141292" y="218640"/>
                  <a:pt x="133723" y="213984"/>
                  <a:pt x="124351" y="208612"/>
                </a:cubicBezTo>
                <a:cubicBezTo>
                  <a:pt x="115701" y="203598"/>
                  <a:pt x="105609" y="197867"/>
                  <a:pt x="45776" y="197509"/>
                </a:cubicBezTo>
                <a:close/>
                <a:moveTo>
                  <a:pt x="8650" y="197509"/>
                </a:moveTo>
                <a:lnTo>
                  <a:pt x="8650" y="267349"/>
                </a:lnTo>
                <a:lnTo>
                  <a:pt x="36764" y="267349"/>
                </a:lnTo>
                <a:lnTo>
                  <a:pt x="36764" y="197509"/>
                </a:lnTo>
                <a:lnTo>
                  <a:pt x="8650" y="197509"/>
                </a:lnTo>
                <a:close/>
                <a:moveTo>
                  <a:pt x="4325" y="188913"/>
                </a:moveTo>
                <a:lnTo>
                  <a:pt x="41450" y="188913"/>
                </a:lnTo>
                <a:cubicBezTo>
                  <a:pt x="107771" y="188913"/>
                  <a:pt x="118945" y="195360"/>
                  <a:pt x="129037" y="201449"/>
                </a:cubicBezTo>
                <a:cubicBezTo>
                  <a:pt x="136967" y="205747"/>
                  <a:pt x="143815" y="210044"/>
                  <a:pt x="184184" y="208970"/>
                </a:cubicBezTo>
                <a:cubicBezTo>
                  <a:pt x="184184" y="208970"/>
                  <a:pt x="192835" y="208612"/>
                  <a:pt x="198962" y="215059"/>
                </a:cubicBezTo>
                <a:cubicBezTo>
                  <a:pt x="200043" y="215775"/>
                  <a:pt x="200764" y="216849"/>
                  <a:pt x="201485" y="218282"/>
                </a:cubicBezTo>
                <a:cubicBezTo>
                  <a:pt x="215182" y="214342"/>
                  <a:pt x="227076" y="209328"/>
                  <a:pt x="236808" y="205388"/>
                </a:cubicBezTo>
                <a:cubicBezTo>
                  <a:pt x="251586" y="198942"/>
                  <a:pt x="260597" y="195002"/>
                  <a:pt x="266724" y="199658"/>
                </a:cubicBezTo>
                <a:cubicBezTo>
                  <a:pt x="271410" y="203239"/>
                  <a:pt x="272491" y="207179"/>
                  <a:pt x="272491" y="209686"/>
                </a:cubicBezTo>
                <a:cubicBezTo>
                  <a:pt x="272852" y="211119"/>
                  <a:pt x="272491" y="212193"/>
                  <a:pt x="272131" y="213268"/>
                </a:cubicBezTo>
                <a:cubicBezTo>
                  <a:pt x="277177" y="212193"/>
                  <a:pt x="281142" y="212193"/>
                  <a:pt x="284386" y="215059"/>
                </a:cubicBezTo>
                <a:cubicBezTo>
                  <a:pt x="289071" y="218998"/>
                  <a:pt x="290153" y="223296"/>
                  <a:pt x="289792" y="226161"/>
                </a:cubicBezTo>
                <a:cubicBezTo>
                  <a:pt x="289432" y="234757"/>
                  <a:pt x="280061" y="241562"/>
                  <a:pt x="278979" y="242278"/>
                </a:cubicBezTo>
                <a:cubicBezTo>
                  <a:pt x="232122" y="279527"/>
                  <a:pt x="177336" y="289197"/>
                  <a:pt x="132281" y="289197"/>
                </a:cubicBezTo>
                <a:cubicBezTo>
                  <a:pt x="83622" y="289197"/>
                  <a:pt x="46136" y="278094"/>
                  <a:pt x="40729" y="275945"/>
                </a:cubicBezTo>
                <a:lnTo>
                  <a:pt x="4325" y="275945"/>
                </a:lnTo>
                <a:cubicBezTo>
                  <a:pt x="2163" y="275945"/>
                  <a:pt x="0" y="274154"/>
                  <a:pt x="0" y="272005"/>
                </a:cubicBezTo>
                <a:lnTo>
                  <a:pt x="0" y="193211"/>
                </a:lnTo>
                <a:cubicBezTo>
                  <a:pt x="0" y="190704"/>
                  <a:pt x="2163" y="188913"/>
                  <a:pt x="4325" y="188913"/>
                </a:cubicBezTo>
                <a:close/>
                <a:moveTo>
                  <a:pt x="120284" y="158750"/>
                </a:moveTo>
                <a:cubicBezTo>
                  <a:pt x="122849" y="158750"/>
                  <a:pt x="125047" y="160554"/>
                  <a:pt x="125047" y="162719"/>
                </a:cubicBezTo>
                <a:lnTo>
                  <a:pt x="125047" y="185449"/>
                </a:lnTo>
                <a:cubicBezTo>
                  <a:pt x="125047" y="187975"/>
                  <a:pt x="122849" y="190139"/>
                  <a:pt x="120284" y="190139"/>
                </a:cubicBezTo>
                <a:cubicBezTo>
                  <a:pt x="117720" y="190139"/>
                  <a:pt x="115888" y="187975"/>
                  <a:pt x="115888" y="185449"/>
                </a:cubicBezTo>
                <a:lnTo>
                  <a:pt x="115888" y="162719"/>
                </a:lnTo>
                <a:cubicBezTo>
                  <a:pt x="115888" y="160554"/>
                  <a:pt x="117720" y="158750"/>
                  <a:pt x="120284" y="158750"/>
                </a:cubicBezTo>
                <a:close/>
                <a:moveTo>
                  <a:pt x="161735" y="123825"/>
                </a:moveTo>
                <a:cubicBezTo>
                  <a:pt x="164402" y="123825"/>
                  <a:pt x="166307" y="125629"/>
                  <a:pt x="166307" y="128155"/>
                </a:cubicBezTo>
                <a:lnTo>
                  <a:pt x="166307" y="198510"/>
                </a:lnTo>
                <a:cubicBezTo>
                  <a:pt x="166307" y="201035"/>
                  <a:pt x="164402" y="202839"/>
                  <a:pt x="161735" y="202839"/>
                </a:cubicBezTo>
                <a:cubicBezTo>
                  <a:pt x="159068" y="202839"/>
                  <a:pt x="157163" y="201035"/>
                  <a:pt x="157163" y="198510"/>
                </a:cubicBezTo>
                <a:lnTo>
                  <a:pt x="157163" y="128155"/>
                </a:lnTo>
                <a:cubicBezTo>
                  <a:pt x="157163" y="125629"/>
                  <a:pt x="159068" y="123825"/>
                  <a:pt x="161735" y="123825"/>
                </a:cubicBezTo>
                <a:close/>
                <a:moveTo>
                  <a:pt x="203201" y="100013"/>
                </a:moveTo>
                <a:cubicBezTo>
                  <a:pt x="205765" y="100013"/>
                  <a:pt x="207597" y="101801"/>
                  <a:pt x="207597" y="104303"/>
                </a:cubicBezTo>
                <a:lnTo>
                  <a:pt x="207597" y="202959"/>
                </a:lnTo>
                <a:cubicBezTo>
                  <a:pt x="207597" y="205461"/>
                  <a:pt x="205765" y="207606"/>
                  <a:pt x="203201" y="207606"/>
                </a:cubicBezTo>
                <a:cubicBezTo>
                  <a:pt x="200636" y="207606"/>
                  <a:pt x="198438" y="205461"/>
                  <a:pt x="198438" y="202959"/>
                </a:cubicBezTo>
                <a:lnTo>
                  <a:pt x="198438" y="104303"/>
                </a:lnTo>
                <a:cubicBezTo>
                  <a:pt x="198438" y="101801"/>
                  <a:pt x="200636" y="100013"/>
                  <a:pt x="203201" y="100013"/>
                </a:cubicBezTo>
                <a:close/>
                <a:moveTo>
                  <a:pt x="244285" y="77788"/>
                </a:moveTo>
                <a:cubicBezTo>
                  <a:pt x="246952" y="77788"/>
                  <a:pt x="248857" y="79587"/>
                  <a:pt x="248857" y="82105"/>
                </a:cubicBezTo>
                <a:lnTo>
                  <a:pt x="248857" y="191814"/>
                </a:lnTo>
                <a:cubicBezTo>
                  <a:pt x="248857" y="194332"/>
                  <a:pt x="246952" y="196491"/>
                  <a:pt x="244285" y="196491"/>
                </a:cubicBezTo>
                <a:cubicBezTo>
                  <a:pt x="241618" y="196491"/>
                  <a:pt x="239713" y="194332"/>
                  <a:pt x="239713" y="191814"/>
                </a:cubicBezTo>
                <a:lnTo>
                  <a:pt x="239713" y="82105"/>
                </a:lnTo>
                <a:cubicBezTo>
                  <a:pt x="239713" y="79587"/>
                  <a:pt x="241618" y="77788"/>
                  <a:pt x="244285" y="77788"/>
                </a:cubicBezTo>
                <a:close/>
                <a:moveTo>
                  <a:pt x="285560" y="36513"/>
                </a:moveTo>
                <a:cubicBezTo>
                  <a:pt x="288227" y="36513"/>
                  <a:pt x="290132" y="38672"/>
                  <a:pt x="290132" y="40830"/>
                </a:cubicBezTo>
                <a:lnTo>
                  <a:pt x="290132" y="204514"/>
                </a:lnTo>
                <a:cubicBezTo>
                  <a:pt x="290132" y="207032"/>
                  <a:pt x="288227" y="209190"/>
                  <a:pt x="285560" y="209190"/>
                </a:cubicBezTo>
                <a:cubicBezTo>
                  <a:pt x="283274" y="209190"/>
                  <a:pt x="280988" y="207032"/>
                  <a:pt x="280988" y="204514"/>
                </a:cubicBezTo>
                <a:lnTo>
                  <a:pt x="280988" y="40830"/>
                </a:lnTo>
                <a:cubicBezTo>
                  <a:pt x="280988" y="38672"/>
                  <a:pt x="283274" y="36513"/>
                  <a:pt x="285560" y="36513"/>
                </a:cubicBezTo>
                <a:close/>
                <a:moveTo>
                  <a:pt x="281024" y="9739"/>
                </a:moveTo>
                <a:cubicBezTo>
                  <a:pt x="282460" y="7938"/>
                  <a:pt x="285334" y="7938"/>
                  <a:pt x="287129" y="9739"/>
                </a:cubicBezTo>
                <a:cubicBezTo>
                  <a:pt x="288566" y="11180"/>
                  <a:pt x="288566" y="14061"/>
                  <a:pt x="287129" y="15862"/>
                </a:cubicBezTo>
                <a:lnTo>
                  <a:pt x="213860" y="88981"/>
                </a:lnTo>
                <a:cubicBezTo>
                  <a:pt x="212064" y="91142"/>
                  <a:pt x="209550" y="91142"/>
                  <a:pt x="207754" y="88981"/>
                </a:cubicBezTo>
                <a:lnTo>
                  <a:pt x="193388" y="74933"/>
                </a:lnTo>
                <a:lnTo>
                  <a:pt x="122992" y="145170"/>
                </a:lnTo>
                <a:cubicBezTo>
                  <a:pt x="121555" y="146971"/>
                  <a:pt x="118682" y="146971"/>
                  <a:pt x="116886" y="145170"/>
                </a:cubicBezTo>
                <a:lnTo>
                  <a:pt x="103956" y="132203"/>
                </a:lnTo>
                <a:lnTo>
                  <a:pt x="58702" y="177587"/>
                </a:lnTo>
                <a:cubicBezTo>
                  <a:pt x="57984" y="178308"/>
                  <a:pt x="56906" y="179028"/>
                  <a:pt x="55829" y="179028"/>
                </a:cubicBezTo>
                <a:cubicBezTo>
                  <a:pt x="54392" y="179028"/>
                  <a:pt x="53314" y="178308"/>
                  <a:pt x="52596" y="177587"/>
                </a:cubicBezTo>
                <a:cubicBezTo>
                  <a:pt x="50800" y="175786"/>
                  <a:pt x="50800" y="172905"/>
                  <a:pt x="52596" y="171464"/>
                </a:cubicBezTo>
                <a:lnTo>
                  <a:pt x="101083" y="122839"/>
                </a:lnTo>
                <a:cubicBezTo>
                  <a:pt x="102520" y="121038"/>
                  <a:pt x="105393" y="121038"/>
                  <a:pt x="107189" y="122839"/>
                </a:cubicBezTo>
                <a:lnTo>
                  <a:pt x="120119" y="135805"/>
                </a:lnTo>
                <a:lnTo>
                  <a:pt x="190155" y="65569"/>
                </a:lnTo>
                <a:cubicBezTo>
                  <a:pt x="191951" y="63768"/>
                  <a:pt x="194465" y="63768"/>
                  <a:pt x="196261" y="65569"/>
                </a:cubicBezTo>
                <a:lnTo>
                  <a:pt x="210987" y="79976"/>
                </a:lnTo>
                <a:lnTo>
                  <a:pt x="281024" y="9739"/>
                </a:lnTo>
                <a:close/>
                <a:moveTo>
                  <a:pt x="51800" y="9058"/>
                </a:moveTo>
                <a:lnTo>
                  <a:pt x="51800" y="59054"/>
                </a:lnTo>
                <a:lnTo>
                  <a:pt x="122217" y="59054"/>
                </a:lnTo>
                <a:cubicBezTo>
                  <a:pt x="122932" y="59054"/>
                  <a:pt x="124362" y="59417"/>
                  <a:pt x="124719" y="60141"/>
                </a:cubicBezTo>
                <a:lnTo>
                  <a:pt x="141520" y="73546"/>
                </a:lnTo>
                <a:lnTo>
                  <a:pt x="141520" y="9058"/>
                </a:lnTo>
                <a:lnTo>
                  <a:pt x="51800" y="9058"/>
                </a:lnTo>
                <a:close/>
                <a:moveTo>
                  <a:pt x="47153" y="0"/>
                </a:moveTo>
                <a:lnTo>
                  <a:pt x="146166" y="0"/>
                </a:lnTo>
                <a:cubicBezTo>
                  <a:pt x="148311" y="0"/>
                  <a:pt x="150456" y="2174"/>
                  <a:pt x="150456" y="4710"/>
                </a:cubicBezTo>
                <a:lnTo>
                  <a:pt x="150456" y="82603"/>
                </a:lnTo>
                <a:cubicBezTo>
                  <a:pt x="150456" y="84053"/>
                  <a:pt x="149383" y="85864"/>
                  <a:pt x="147954" y="86589"/>
                </a:cubicBezTo>
                <a:cubicBezTo>
                  <a:pt x="147239" y="86589"/>
                  <a:pt x="146524" y="86951"/>
                  <a:pt x="146166" y="86951"/>
                </a:cubicBezTo>
                <a:cubicBezTo>
                  <a:pt x="145094" y="86951"/>
                  <a:pt x="144022" y="86589"/>
                  <a:pt x="143307" y="86226"/>
                </a:cubicBezTo>
                <a:lnTo>
                  <a:pt x="120787" y="68112"/>
                </a:lnTo>
                <a:lnTo>
                  <a:pt x="47153" y="68112"/>
                </a:lnTo>
                <a:cubicBezTo>
                  <a:pt x="45008" y="68112"/>
                  <a:pt x="42863" y="65938"/>
                  <a:pt x="42863" y="63402"/>
                </a:cubicBezTo>
                <a:lnTo>
                  <a:pt x="42863" y="4710"/>
                </a:lnTo>
                <a:cubicBezTo>
                  <a:pt x="42863" y="2174"/>
                  <a:pt x="45008" y="0"/>
                  <a:pt x="47153" y="0"/>
                </a:cubicBezTo>
                <a:close/>
              </a:path>
            </a:pathLst>
          </a:custGeom>
          <a:solidFill>
            <a:schemeClr val="tx1"/>
          </a:solidFill>
          <a:ln>
            <a:noFill/>
          </a:ln>
          <a:effectLst/>
        </p:spPr>
        <p:txBody>
          <a:bodyPr anchor="ctr"/>
          <a:lstStyle/>
          <a:p>
            <a:endParaRPr lang="en-US">
              <a:latin typeface="Lato Light" panose="020F0502020204030203" pitchFamily="34" charset="0"/>
            </a:endParaRPr>
          </a:p>
        </p:txBody>
      </p:sp>
      <p:sp>
        <p:nvSpPr>
          <p:cNvPr id="9" name="Freeform 951">
            <a:extLst>
              <a:ext uri="{FF2B5EF4-FFF2-40B4-BE49-F238E27FC236}">
                <a16:creationId xmlns:a16="http://schemas.microsoft.com/office/drawing/2014/main" id="{EB0CBD00-4993-5940-822A-86D6A59157D2}"/>
              </a:ext>
            </a:extLst>
          </p:cNvPr>
          <p:cNvSpPr>
            <a:spLocks noChangeAspect="1" noChangeArrowheads="1"/>
          </p:cNvSpPr>
          <p:nvPr/>
        </p:nvSpPr>
        <p:spPr bwMode="auto">
          <a:xfrm>
            <a:off x="760953" y="1738822"/>
            <a:ext cx="604228" cy="611665"/>
          </a:xfrm>
          <a:custGeom>
            <a:avLst/>
            <a:gdLst>
              <a:gd name="T0" fmla="*/ 25214957 w 283807"/>
              <a:gd name="T1" fmla="*/ 24187343 h 286528"/>
              <a:gd name="T2" fmla="*/ 16425571 w 283807"/>
              <a:gd name="T3" fmla="*/ 34667771 h 286528"/>
              <a:gd name="T4" fmla="*/ 8670166 w 283807"/>
              <a:gd name="T5" fmla="*/ 23116920 h 286528"/>
              <a:gd name="T6" fmla="*/ 33562537 w 283807"/>
              <a:gd name="T7" fmla="*/ 35443683 h 286528"/>
              <a:gd name="T8" fmla="*/ 29925473 w 283807"/>
              <a:gd name="T9" fmla="*/ 34860515 h 286528"/>
              <a:gd name="T10" fmla="*/ 28342189 w 283807"/>
              <a:gd name="T11" fmla="*/ 31721075 h 286528"/>
              <a:gd name="T12" fmla="*/ 33049084 w 283807"/>
              <a:gd name="T13" fmla="*/ 23065814 h 286528"/>
              <a:gd name="T14" fmla="*/ 1033997 w 283807"/>
              <a:gd name="T15" fmla="*/ 30644613 h 286528"/>
              <a:gd name="T16" fmla="*/ 5213128 w 283807"/>
              <a:gd name="T17" fmla="*/ 31721075 h 286528"/>
              <a:gd name="T18" fmla="*/ 4179065 w 283807"/>
              <a:gd name="T19" fmla="*/ 31721075 h 286528"/>
              <a:gd name="T20" fmla="*/ 0 w 283807"/>
              <a:gd name="T21" fmla="*/ 34860515 h 286528"/>
              <a:gd name="T22" fmla="*/ 3620378 w 283807"/>
              <a:gd name="T23" fmla="*/ 17342297 h 286528"/>
              <a:gd name="T24" fmla="*/ 8079796 w 283807"/>
              <a:gd name="T25" fmla="*/ 28371166 h 286528"/>
              <a:gd name="T26" fmla="*/ 11543329 w 283807"/>
              <a:gd name="T27" fmla="*/ 34131091 h 286528"/>
              <a:gd name="T28" fmla="*/ 10850451 w 283807"/>
              <a:gd name="T29" fmla="*/ 27299549 h 286528"/>
              <a:gd name="T30" fmla="*/ 5698756 w 283807"/>
              <a:gd name="T31" fmla="*/ 19306763 h 286528"/>
              <a:gd name="T32" fmla="*/ 11283406 w 283807"/>
              <a:gd name="T33" fmla="*/ 20244596 h 286528"/>
              <a:gd name="T34" fmla="*/ 14487337 w 283807"/>
              <a:gd name="T35" fmla="*/ 17878080 h 286528"/>
              <a:gd name="T36" fmla="*/ 5741743 w 283807"/>
              <a:gd name="T37" fmla="*/ 17119079 h 286528"/>
              <a:gd name="T38" fmla="*/ 20216485 w 283807"/>
              <a:gd name="T39" fmla="*/ 18003936 h 286528"/>
              <a:gd name="T40" fmla="*/ 28033862 w 283807"/>
              <a:gd name="T41" fmla="*/ 18890744 h 286528"/>
              <a:gd name="T42" fmla="*/ 26644020 w 283807"/>
              <a:gd name="T43" fmla="*/ 26559472 h 286528"/>
              <a:gd name="T44" fmla="*/ 21649688 w 283807"/>
              <a:gd name="T45" fmla="*/ 33829228 h 286528"/>
              <a:gd name="T46" fmla="*/ 24515947 w 283807"/>
              <a:gd name="T47" fmla="*/ 29618134 h 286528"/>
              <a:gd name="T48" fmla="*/ 31464825 w 283807"/>
              <a:gd name="T49" fmla="*/ 18447301 h 286528"/>
              <a:gd name="T50" fmla="*/ 24689772 w 283807"/>
              <a:gd name="T51" fmla="*/ 18757748 h 286528"/>
              <a:gd name="T52" fmla="*/ 23734444 w 283807"/>
              <a:gd name="T53" fmla="*/ 17693657 h 286528"/>
              <a:gd name="T54" fmla="*/ 30726446 w 283807"/>
              <a:gd name="T55" fmla="*/ 16408328 h 286528"/>
              <a:gd name="T56" fmla="*/ 26123018 w 283807"/>
              <a:gd name="T57" fmla="*/ 29485060 h 286528"/>
              <a:gd name="T58" fmla="*/ 22344535 w 283807"/>
              <a:gd name="T59" fmla="*/ 35247843 h 286528"/>
              <a:gd name="T60" fmla="*/ 24342367 w 283807"/>
              <a:gd name="T61" fmla="*/ 25584174 h 286528"/>
              <a:gd name="T62" fmla="*/ 24602887 w 283807"/>
              <a:gd name="T63" fmla="*/ 21461607 h 286528"/>
              <a:gd name="T64" fmla="*/ 19260944 w 283807"/>
              <a:gd name="T65" fmla="*/ 16497002 h 286528"/>
              <a:gd name="T66" fmla="*/ 10547446 w 283807"/>
              <a:gd name="T67" fmla="*/ 17878080 h 286528"/>
              <a:gd name="T68" fmla="*/ 16132592 w 283807"/>
              <a:gd name="T69" fmla="*/ 19217512 h 286528"/>
              <a:gd name="T70" fmla="*/ 6737582 w 283807"/>
              <a:gd name="T71" fmla="*/ 20021402 h 286528"/>
              <a:gd name="T72" fmla="*/ 11846330 w 283807"/>
              <a:gd name="T73" fmla="*/ 26942228 h 286528"/>
              <a:gd name="T74" fmla="*/ 11543329 w 283807"/>
              <a:gd name="T75" fmla="*/ 35247500 h 286528"/>
              <a:gd name="T76" fmla="*/ 5005776 w 283807"/>
              <a:gd name="T77" fmla="*/ 29532154 h 286528"/>
              <a:gd name="T78" fmla="*/ 5612091 w 283807"/>
              <a:gd name="T79" fmla="*/ 16091842 h 286528"/>
              <a:gd name="T80" fmla="*/ 28559754 w 283807"/>
              <a:gd name="T81" fmla="*/ 14084992 h 286528"/>
              <a:gd name="T82" fmla="*/ 29639562 w 283807"/>
              <a:gd name="T83" fmla="*/ 11170525 h 286528"/>
              <a:gd name="T84" fmla="*/ 4047324 w 283807"/>
              <a:gd name="T85" fmla="*/ 14443982 h 286528"/>
              <a:gd name="T86" fmla="*/ 4436165 w 283807"/>
              <a:gd name="T87" fmla="*/ 11170525 h 286528"/>
              <a:gd name="T88" fmla="*/ 30287218 w 283807"/>
              <a:gd name="T89" fmla="*/ 15520100 h 286528"/>
              <a:gd name="T90" fmla="*/ 28991734 w 283807"/>
              <a:gd name="T91" fmla="*/ 10183825 h 286528"/>
              <a:gd name="T92" fmla="*/ 4436165 w 283807"/>
              <a:gd name="T93" fmla="*/ 15609755 h 286528"/>
              <a:gd name="T94" fmla="*/ 5083730 w 283807"/>
              <a:gd name="T95" fmla="*/ 10183825 h 286528"/>
              <a:gd name="T96" fmla="*/ 17471923 w 283807"/>
              <a:gd name="T97" fmla="*/ 9782457 h 286528"/>
              <a:gd name="T98" fmla="*/ 13896168 w 283807"/>
              <a:gd name="T99" fmla="*/ 6104315 h 286528"/>
              <a:gd name="T100" fmla="*/ 11386227 w 283807"/>
              <a:gd name="T101" fmla="*/ 140827 h 286528"/>
              <a:gd name="T102" fmla="*/ 11907939 w 283807"/>
              <a:gd name="T103" fmla="*/ 1210986 h 286528"/>
              <a:gd name="T104" fmla="*/ 17037672 w 283807"/>
              <a:gd name="T105" fmla="*/ 14317484 h 286528"/>
              <a:gd name="T106" fmla="*/ 22167394 w 283807"/>
              <a:gd name="T107" fmla="*/ 8388216 h 286528"/>
              <a:gd name="T108" fmla="*/ 22645451 w 283807"/>
              <a:gd name="T109" fmla="*/ 12757083 h 286528"/>
              <a:gd name="T110" fmla="*/ 16646431 w 283807"/>
              <a:gd name="T111" fmla="*/ 15431704 h 286528"/>
              <a:gd name="T112" fmla="*/ 10864780 w 283807"/>
              <a:gd name="T113" fmla="*/ 631322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tx1"/>
          </a:solidFill>
          <a:ln>
            <a:noFill/>
          </a:ln>
          <a:effectLst/>
        </p:spPr>
        <p:txBody>
          <a:bodyPr anchor="ctr"/>
          <a:lstStyle/>
          <a:p>
            <a:endParaRPr lang="en-US">
              <a:latin typeface="Lato Light" panose="020F0502020204030203" pitchFamily="34" charset="0"/>
            </a:endParaRPr>
          </a:p>
        </p:txBody>
      </p:sp>
      <p:sp>
        <p:nvSpPr>
          <p:cNvPr id="10" name="Freeform 1015">
            <a:extLst>
              <a:ext uri="{FF2B5EF4-FFF2-40B4-BE49-F238E27FC236}">
                <a16:creationId xmlns:a16="http://schemas.microsoft.com/office/drawing/2014/main" id="{ECF524F7-872E-CF4C-9DB4-1568B9BD381F}"/>
              </a:ext>
            </a:extLst>
          </p:cNvPr>
          <p:cNvSpPr>
            <a:spLocks noChangeAspect="1" noChangeArrowheads="1"/>
          </p:cNvSpPr>
          <p:nvPr/>
        </p:nvSpPr>
        <p:spPr bwMode="auto">
          <a:xfrm>
            <a:off x="800002" y="4956385"/>
            <a:ext cx="565179" cy="561768"/>
          </a:xfrm>
          <a:custGeom>
            <a:avLst/>
            <a:gdLst>
              <a:gd name="T0" fmla="*/ 81139186 w 290153"/>
              <a:gd name="T1" fmla="*/ 124565523 h 288566"/>
              <a:gd name="T2" fmla="*/ 20566943 w 290153"/>
              <a:gd name="T3" fmla="*/ 108959867 h 288566"/>
              <a:gd name="T4" fmla="*/ 18584287 w 290153"/>
              <a:gd name="T5" fmla="*/ 122693102 h 288566"/>
              <a:gd name="T6" fmla="*/ 53523888 w 290153"/>
              <a:gd name="T7" fmla="*/ 96020680 h 288566"/>
              <a:gd name="T8" fmla="*/ 36408938 w 290153"/>
              <a:gd name="T9" fmla="*/ 88728917 h 288566"/>
              <a:gd name="T10" fmla="*/ 36408938 w 290153"/>
              <a:gd name="T11" fmla="*/ 88728917 h 288566"/>
              <a:gd name="T12" fmla="*/ 50411772 w 290153"/>
              <a:gd name="T13" fmla="*/ 93383094 h 288566"/>
              <a:gd name="T14" fmla="*/ 50411772 w 290153"/>
              <a:gd name="T15" fmla="*/ 83299566 h 288566"/>
              <a:gd name="T16" fmla="*/ 63014658 w 290153"/>
              <a:gd name="T17" fmla="*/ 42652917 h 288566"/>
              <a:gd name="T18" fmla="*/ 30807586 w 290153"/>
              <a:gd name="T19" fmla="*/ 44359126 h 288566"/>
              <a:gd name="T20" fmla="*/ 50411772 w 290153"/>
              <a:gd name="T21" fmla="*/ 31792956 h 288566"/>
              <a:gd name="T22" fmla="*/ 72039749 w 290153"/>
              <a:gd name="T23" fmla="*/ 68405549 h 288566"/>
              <a:gd name="T24" fmla="*/ 77796970 w 290153"/>
              <a:gd name="T25" fmla="*/ 21243289 h 288566"/>
              <a:gd name="T26" fmla="*/ 64104418 w 290153"/>
              <a:gd name="T27" fmla="*/ 78334626 h 288566"/>
              <a:gd name="T28" fmla="*/ 100824513 w 290153"/>
              <a:gd name="T29" fmla="*/ 109052329 h 288566"/>
              <a:gd name="T30" fmla="*/ 97090474 w 290153"/>
              <a:gd name="T31" fmla="*/ 109052329 h 288566"/>
              <a:gd name="T32" fmla="*/ 62548525 w 290153"/>
              <a:gd name="T33" fmla="*/ 107811133 h 288566"/>
              <a:gd name="T34" fmla="*/ 52279571 w 290153"/>
              <a:gd name="T35" fmla="*/ 122705194 h 288566"/>
              <a:gd name="T36" fmla="*/ 39832546 w 290153"/>
              <a:gd name="T37" fmla="*/ 107500976 h 288566"/>
              <a:gd name="T38" fmla="*/ 27384228 w 290153"/>
              <a:gd name="T39" fmla="*/ 93073300 h 288566"/>
              <a:gd name="T40" fmla="*/ 1866270 w 290153"/>
              <a:gd name="T41" fmla="*/ 124566460 h 288566"/>
              <a:gd name="T42" fmla="*/ 28473033 w 290153"/>
              <a:gd name="T43" fmla="*/ 89039640 h 288566"/>
              <a:gd name="T44" fmla="*/ 50411772 w 290153"/>
              <a:gd name="T45" fmla="*/ 27915077 h 288566"/>
              <a:gd name="T46" fmla="*/ 81721477 w 290153"/>
              <a:gd name="T47" fmla="*/ 0 h 288566"/>
              <a:gd name="T48" fmla="*/ 93560801 w 290153"/>
              <a:gd name="T49" fmla="*/ 6040193 h 288566"/>
              <a:gd name="T50" fmla="*/ 106646194 w 290153"/>
              <a:gd name="T51" fmla="*/ 13629960 h 288566"/>
              <a:gd name="T52" fmla="*/ 117862281 w 290153"/>
              <a:gd name="T53" fmla="*/ 20601040 h 288566"/>
              <a:gd name="T54" fmla="*/ 117239570 w 290153"/>
              <a:gd name="T55" fmla="*/ 39652398 h 288566"/>
              <a:gd name="T56" fmla="*/ 121756897 w 290153"/>
              <a:gd name="T57" fmla="*/ 54677435 h 288566"/>
              <a:gd name="T58" fmla="*/ 121756897 w 290153"/>
              <a:gd name="T59" fmla="*/ 64745626 h 288566"/>
              <a:gd name="T60" fmla="*/ 112098697 w 290153"/>
              <a:gd name="T61" fmla="*/ 75277796 h 288566"/>
              <a:gd name="T62" fmla="*/ 107113646 w 290153"/>
              <a:gd name="T63" fmla="*/ 83797303 h 288566"/>
              <a:gd name="T64" fmla="*/ 93560801 w 290153"/>
              <a:gd name="T65" fmla="*/ 88133963 h 288566"/>
              <a:gd name="T66" fmla="*/ 83746914 w 290153"/>
              <a:gd name="T67" fmla="*/ 82248042 h 288566"/>
              <a:gd name="T68" fmla="*/ 97299642 w 290153"/>
              <a:gd name="T69" fmla="*/ 86429855 h 288566"/>
              <a:gd name="T70" fmla="*/ 100726610 w 290153"/>
              <a:gd name="T71" fmla="*/ 74813244 h 288566"/>
              <a:gd name="T72" fmla="*/ 114591005 w 290153"/>
              <a:gd name="T73" fmla="*/ 71715559 h 288566"/>
              <a:gd name="T74" fmla="*/ 111631318 w 290153"/>
              <a:gd name="T75" fmla="*/ 60097994 h 288566"/>
              <a:gd name="T76" fmla="*/ 122068055 w 290153"/>
              <a:gd name="T77" fmla="*/ 50649876 h 288566"/>
              <a:gd name="T78" fmla="*/ 113656094 w 290153"/>
              <a:gd name="T79" fmla="*/ 41821338 h 288566"/>
              <a:gd name="T80" fmla="*/ 117862281 w 290153"/>
              <a:gd name="T81" fmla="*/ 28345639 h 288566"/>
              <a:gd name="T82" fmla="*/ 106178866 w 290153"/>
              <a:gd name="T83" fmla="*/ 24937681 h 288566"/>
              <a:gd name="T84" fmla="*/ 103374943 w 290153"/>
              <a:gd name="T85" fmla="*/ 11461591 h 288566"/>
              <a:gd name="T86" fmla="*/ 93716740 w 290153"/>
              <a:gd name="T87" fmla="*/ 13320635 h 288566"/>
              <a:gd name="T88" fmla="*/ 82189463 w 290153"/>
              <a:gd name="T89" fmla="*/ 4028013 h 288566"/>
              <a:gd name="T90" fmla="*/ 74711519 w 290153"/>
              <a:gd name="T91" fmla="*/ 10223146 h 288566"/>
              <a:gd name="T92" fmla="*/ 60068668 w 290153"/>
              <a:gd name="T93" fmla="*/ 8053343 h 288566"/>
              <a:gd name="T94" fmla="*/ 53526158 w 290153"/>
              <a:gd name="T95" fmla="*/ 11771733 h 288566"/>
              <a:gd name="T96" fmla="*/ 48073703 w 290153"/>
              <a:gd name="T97" fmla="*/ 25557690 h 288566"/>
              <a:gd name="T98" fmla="*/ 38415982 w 290153"/>
              <a:gd name="T99" fmla="*/ 25401980 h 288566"/>
              <a:gd name="T100" fmla="*/ 48696399 w 290153"/>
              <a:gd name="T101" fmla="*/ 21375728 h 288566"/>
              <a:gd name="T102" fmla="*/ 51812246 w 290153"/>
              <a:gd name="T103" fmla="*/ 8053343 h 288566"/>
              <a:gd name="T104" fmla="*/ 70817463 w 290153"/>
              <a:gd name="T105" fmla="*/ 8673910 h 2885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3" h="288566">
                <a:moveTo>
                  <a:pt x="187134" y="252412"/>
                </a:moveTo>
                <a:cubicBezTo>
                  <a:pt x="189801" y="252412"/>
                  <a:pt x="191706" y="254220"/>
                  <a:pt x="191706" y="256389"/>
                </a:cubicBezTo>
                <a:lnTo>
                  <a:pt x="191706" y="284226"/>
                </a:lnTo>
                <a:cubicBezTo>
                  <a:pt x="191706" y="286756"/>
                  <a:pt x="189801" y="288564"/>
                  <a:pt x="187134" y="288564"/>
                </a:cubicBezTo>
                <a:cubicBezTo>
                  <a:pt x="184467" y="288564"/>
                  <a:pt x="182562" y="286756"/>
                  <a:pt x="182562" y="284226"/>
                </a:cubicBezTo>
                <a:lnTo>
                  <a:pt x="182562" y="256389"/>
                </a:lnTo>
                <a:cubicBezTo>
                  <a:pt x="182562" y="254220"/>
                  <a:pt x="184467" y="252412"/>
                  <a:pt x="187134" y="252412"/>
                </a:cubicBezTo>
                <a:close/>
                <a:moveTo>
                  <a:pt x="47434" y="252412"/>
                </a:moveTo>
                <a:cubicBezTo>
                  <a:pt x="49720" y="252412"/>
                  <a:pt x="52006" y="254220"/>
                  <a:pt x="52006" y="256389"/>
                </a:cubicBezTo>
                <a:lnTo>
                  <a:pt x="52006" y="284226"/>
                </a:lnTo>
                <a:cubicBezTo>
                  <a:pt x="52006" y="286756"/>
                  <a:pt x="49720" y="288564"/>
                  <a:pt x="47434" y="288564"/>
                </a:cubicBezTo>
                <a:cubicBezTo>
                  <a:pt x="45148" y="288564"/>
                  <a:pt x="42862" y="286756"/>
                  <a:pt x="42862" y="284226"/>
                </a:cubicBezTo>
                <a:lnTo>
                  <a:pt x="42862" y="256389"/>
                </a:lnTo>
                <a:cubicBezTo>
                  <a:pt x="42862" y="254220"/>
                  <a:pt x="45148" y="252412"/>
                  <a:pt x="47434" y="252412"/>
                </a:cubicBezTo>
                <a:close/>
                <a:moveTo>
                  <a:pt x="148564" y="205546"/>
                </a:moveTo>
                <a:lnTo>
                  <a:pt x="123444" y="222438"/>
                </a:lnTo>
                <a:lnTo>
                  <a:pt x="142463" y="238970"/>
                </a:lnTo>
                <a:lnTo>
                  <a:pt x="160047" y="213453"/>
                </a:lnTo>
                <a:cubicBezTo>
                  <a:pt x="155741" y="211656"/>
                  <a:pt x="151794" y="209140"/>
                  <a:pt x="148564" y="205546"/>
                </a:cubicBezTo>
                <a:close/>
                <a:moveTo>
                  <a:pt x="83971" y="205546"/>
                </a:moveTo>
                <a:cubicBezTo>
                  <a:pt x="80741" y="209140"/>
                  <a:pt x="76794" y="211656"/>
                  <a:pt x="72129" y="213453"/>
                </a:cubicBezTo>
                <a:lnTo>
                  <a:pt x="89712" y="238970"/>
                </a:lnTo>
                <a:lnTo>
                  <a:pt x="109090" y="222438"/>
                </a:lnTo>
                <a:lnTo>
                  <a:pt x="83971" y="205546"/>
                </a:lnTo>
                <a:close/>
                <a:moveTo>
                  <a:pt x="92224" y="186499"/>
                </a:moveTo>
                <a:lnTo>
                  <a:pt x="90430" y="193327"/>
                </a:lnTo>
                <a:cubicBezTo>
                  <a:pt x="90071" y="194765"/>
                  <a:pt x="89712" y="196562"/>
                  <a:pt x="88995" y="197999"/>
                </a:cubicBezTo>
                <a:lnTo>
                  <a:pt x="116267" y="216328"/>
                </a:lnTo>
                <a:lnTo>
                  <a:pt x="143540" y="197999"/>
                </a:lnTo>
                <a:cubicBezTo>
                  <a:pt x="143181" y="196562"/>
                  <a:pt x="142463" y="194765"/>
                  <a:pt x="142105" y="193327"/>
                </a:cubicBezTo>
                <a:lnTo>
                  <a:pt x="140310" y="186499"/>
                </a:lnTo>
                <a:cubicBezTo>
                  <a:pt x="133133" y="190811"/>
                  <a:pt x="124880" y="192968"/>
                  <a:pt x="116267" y="192968"/>
                </a:cubicBezTo>
                <a:cubicBezTo>
                  <a:pt x="107655" y="192968"/>
                  <a:pt x="99760" y="190811"/>
                  <a:pt x="92224" y="186499"/>
                </a:cubicBezTo>
                <a:close/>
                <a:moveTo>
                  <a:pt x="116267" y="73650"/>
                </a:moveTo>
                <a:cubicBezTo>
                  <a:pt x="97607" y="73650"/>
                  <a:pt x="82894" y="81557"/>
                  <a:pt x="75000" y="95214"/>
                </a:cubicBezTo>
                <a:cubicBezTo>
                  <a:pt x="83253" y="99526"/>
                  <a:pt x="108014" y="109949"/>
                  <a:pt x="145334" y="98808"/>
                </a:cubicBezTo>
                <a:cubicBezTo>
                  <a:pt x="147846" y="97729"/>
                  <a:pt x="150358" y="99167"/>
                  <a:pt x="150717" y="101323"/>
                </a:cubicBezTo>
                <a:cubicBezTo>
                  <a:pt x="151794" y="103839"/>
                  <a:pt x="150358" y="106355"/>
                  <a:pt x="148205" y="106714"/>
                </a:cubicBezTo>
                <a:cubicBezTo>
                  <a:pt x="134569" y="111027"/>
                  <a:pt x="122368" y="112464"/>
                  <a:pt x="111961" y="112464"/>
                </a:cubicBezTo>
                <a:cubicBezTo>
                  <a:pt x="91866" y="112464"/>
                  <a:pt x="77870" y="106714"/>
                  <a:pt x="71052" y="102761"/>
                </a:cubicBezTo>
                <a:cubicBezTo>
                  <a:pt x="68899" y="109230"/>
                  <a:pt x="67464" y="116058"/>
                  <a:pt x="67464" y="123605"/>
                </a:cubicBezTo>
                <a:cubicBezTo>
                  <a:pt x="67464" y="157029"/>
                  <a:pt x="89712" y="183983"/>
                  <a:pt x="116267" y="183983"/>
                </a:cubicBezTo>
                <a:cubicBezTo>
                  <a:pt x="143181" y="183983"/>
                  <a:pt x="165071" y="157029"/>
                  <a:pt x="165071" y="123605"/>
                </a:cubicBezTo>
                <a:cubicBezTo>
                  <a:pt x="165071" y="93417"/>
                  <a:pt x="145693" y="73650"/>
                  <a:pt x="116267" y="73650"/>
                </a:cubicBezTo>
                <a:close/>
                <a:moveTo>
                  <a:pt x="179425" y="57837"/>
                </a:moveTo>
                <a:cubicBezTo>
                  <a:pt x="166148" y="57837"/>
                  <a:pt x="153947" y="63228"/>
                  <a:pt x="144975" y="71494"/>
                </a:cubicBezTo>
                <a:cubicBezTo>
                  <a:pt x="162918" y="80838"/>
                  <a:pt x="173683" y="99526"/>
                  <a:pt x="173683" y="123605"/>
                </a:cubicBezTo>
                <a:cubicBezTo>
                  <a:pt x="173683" y="136543"/>
                  <a:pt x="170813" y="148044"/>
                  <a:pt x="166148" y="158466"/>
                </a:cubicBezTo>
                <a:cubicBezTo>
                  <a:pt x="170095" y="159544"/>
                  <a:pt x="174760" y="159904"/>
                  <a:pt x="179425" y="159904"/>
                </a:cubicBezTo>
                <a:cubicBezTo>
                  <a:pt x="207416" y="159904"/>
                  <a:pt x="230382" y="137262"/>
                  <a:pt x="230382" y="108870"/>
                </a:cubicBezTo>
                <a:cubicBezTo>
                  <a:pt x="230382" y="80838"/>
                  <a:pt x="207416" y="57837"/>
                  <a:pt x="179425" y="57837"/>
                </a:cubicBezTo>
                <a:close/>
                <a:moveTo>
                  <a:pt x="179425" y="49212"/>
                </a:moveTo>
                <a:cubicBezTo>
                  <a:pt x="212081" y="49212"/>
                  <a:pt x="239353" y="76166"/>
                  <a:pt x="239353" y="108870"/>
                </a:cubicBezTo>
                <a:cubicBezTo>
                  <a:pt x="239353" y="142294"/>
                  <a:pt x="212081" y="168889"/>
                  <a:pt x="179425" y="168889"/>
                </a:cubicBezTo>
                <a:cubicBezTo>
                  <a:pt x="173325" y="168889"/>
                  <a:pt x="167224" y="167810"/>
                  <a:pt x="161483" y="166013"/>
                </a:cubicBezTo>
                <a:cubicBezTo>
                  <a:pt x="157894" y="172123"/>
                  <a:pt x="153229" y="177155"/>
                  <a:pt x="147846" y="181467"/>
                </a:cubicBezTo>
                <a:lnTo>
                  <a:pt x="150358" y="191171"/>
                </a:lnTo>
                <a:cubicBezTo>
                  <a:pt x="152511" y="198718"/>
                  <a:pt x="158971" y="205187"/>
                  <a:pt x="166865" y="206265"/>
                </a:cubicBezTo>
                <a:lnTo>
                  <a:pt x="197727" y="211656"/>
                </a:lnTo>
                <a:cubicBezTo>
                  <a:pt x="217822" y="215250"/>
                  <a:pt x="232535" y="232501"/>
                  <a:pt x="232535" y="252627"/>
                </a:cubicBezTo>
                <a:lnTo>
                  <a:pt x="232535" y="284253"/>
                </a:lnTo>
                <a:cubicBezTo>
                  <a:pt x="232535" y="286769"/>
                  <a:pt x="230382" y="288566"/>
                  <a:pt x="227870" y="288566"/>
                </a:cubicBezTo>
                <a:cubicBezTo>
                  <a:pt x="225717" y="288566"/>
                  <a:pt x="223923" y="286769"/>
                  <a:pt x="223923" y="284253"/>
                </a:cubicBezTo>
                <a:lnTo>
                  <a:pt x="223923" y="252627"/>
                </a:lnTo>
                <a:cubicBezTo>
                  <a:pt x="223923" y="236813"/>
                  <a:pt x="212081" y="223156"/>
                  <a:pt x="196291" y="220281"/>
                </a:cubicBezTo>
                <a:lnTo>
                  <a:pt x="169377" y="215609"/>
                </a:lnTo>
                <a:lnTo>
                  <a:pt x="147128" y="248314"/>
                </a:lnTo>
                <a:cubicBezTo>
                  <a:pt x="146411" y="249032"/>
                  <a:pt x="145334" y="249751"/>
                  <a:pt x="144258" y="249751"/>
                </a:cubicBezTo>
                <a:cubicBezTo>
                  <a:pt x="143899" y="250111"/>
                  <a:pt x="143540" y="250111"/>
                  <a:pt x="143540" y="250111"/>
                </a:cubicBezTo>
                <a:cubicBezTo>
                  <a:pt x="142463" y="250111"/>
                  <a:pt x="141387" y="249751"/>
                  <a:pt x="140669" y="249032"/>
                </a:cubicBezTo>
                <a:lnTo>
                  <a:pt x="120574" y="231422"/>
                </a:lnTo>
                <a:lnTo>
                  <a:pt x="120574" y="284253"/>
                </a:lnTo>
                <a:cubicBezTo>
                  <a:pt x="120574" y="286769"/>
                  <a:pt x="118779" y="288566"/>
                  <a:pt x="116267" y="288566"/>
                </a:cubicBezTo>
                <a:cubicBezTo>
                  <a:pt x="113755" y="288566"/>
                  <a:pt x="111961" y="286769"/>
                  <a:pt x="111961" y="284253"/>
                </a:cubicBezTo>
                <a:lnTo>
                  <a:pt x="111961" y="231422"/>
                </a:lnTo>
                <a:lnTo>
                  <a:pt x="91866" y="249032"/>
                </a:lnTo>
                <a:cubicBezTo>
                  <a:pt x="91148" y="249751"/>
                  <a:pt x="90071" y="250111"/>
                  <a:pt x="88995" y="250111"/>
                </a:cubicBezTo>
                <a:cubicBezTo>
                  <a:pt x="88636" y="250111"/>
                  <a:pt x="88636" y="250111"/>
                  <a:pt x="88277" y="249751"/>
                </a:cubicBezTo>
                <a:cubicBezTo>
                  <a:pt x="87200" y="249751"/>
                  <a:pt x="86124" y="249032"/>
                  <a:pt x="85406" y="248314"/>
                </a:cubicBezTo>
                <a:lnTo>
                  <a:pt x="63158" y="215609"/>
                </a:lnTo>
                <a:lnTo>
                  <a:pt x="36244" y="220281"/>
                </a:lnTo>
                <a:cubicBezTo>
                  <a:pt x="20454" y="223156"/>
                  <a:pt x="8612" y="236813"/>
                  <a:pt x="8612" y="252627"/>
                </a:cubicBezTo>
                <a:lnTo>
                  <a:pt x="8612" y="284253"/>
                </a:lnTo>
                <a:cubicBezTo>
                  <a:pt x="8612" y="286769"/>
                  <a:pt x="6818" y="288566"/>
                  <a:pt x="4306" y="288566"/>
                </a:cubicBezTo>
                <a:cubicBezTo>
                  <a:pt x="2153" y="288566"/>
                  <a:pt x="0" y="286769"/>
                  <a:pt x="0" y="284253"/>
                </a:cubicBezTo>
                <a:lnTo>
                  <a:pt x="0" y="252627"/>
                </a:lnTo>
                <a:cubicBezTo>
                  <a:pt x="0" y="232501"/>
                  <a:pt x="14713" y="215250"/>
                  <a:pt x="34808" y="211656"/>
                </a:cubicBezTo>
                <a:lnTo>
                  <a:pt x="65669" y="206265"/>
                </a:lnTo>
                <a:cubicBezTo>
                  <a:pt x="73564" y="205187"/>
                  <a:pt x="80023" y="198718"/>
                  <a:pt x="82177" y="191171"/>
                </a:cubicBezTo>
                <a:lnTo>
                  <a:pt x="84330" y="181467"/>
                </a:lnTo>
                <a:cubicBezTo>
                  <a:pt x="68899" y="168889"/>
                  <a:pt x="58851" y="147685"/>
                  <a:pt x="58851" y="123605"/>
                </a:cubicBezTo>
                <a:cubicBezTo>
                  <a:pt x="58851" y="88385"/>
                  <a:pt x="81818" y="64666"/>
                  <a:pt x="116267" y="64666"/>
                </a:cubicBezTo>
                <a:cubicBezTo>
                  <a:pt x="123444" y="64666"/>
                  <a:pt x="129904" y="66103"/>
                  <a:pt x="136004" y="67900"/>
                </a:cubicBezTo>
                <a:cubicBezTo>
                  <a:pt x="147128" y="56400"/>
                  <a:pt x="162559" y="49212"/>
                  <a:pt x="179425" y="49212"/>
                </a:cubicBezTo>
                <a:close/>
                <a:moveTo>
                  <a:pt x="173029" y="0"/>
                </a:moveTo>
                <a:lnTo>
                  <a:pt x="188478" y="0"/>
                </a:lnTo>
                <a:cubicBezTo>
                  <a:pt x="194226" y="0"/>
                  <a:pt x="198178" y="4306"/>
                  <a:pt x="198178" y="9329"/>
                </a:cubicBezTo>
                <a:lnTo>
                  <a:pt x="198178" y="20094"/>
                </a:lnTo>
                <a:cubicBezTo>
                  <a:pt x="202130" y="20811"/>
                  <a:pt x="206442" y="21888"/>
                  <a:pt x="210394" y="23323"/>
                </a:cubicBezTo>
                <a:lnTo>
                  <a:pt x="215783" y="13994"/>
                </a:lnTo>
                <a:cubicBezTo>
                  <a:pt x="218298" y="9688"/>
                  <a:pt x="224046" y="7894"/>
                  <a:pt x="228717" y="10764"/>
                </a:cubicBezTo>
                <a:lnTo>
                  <a:pt x="242369" y="18658"/>
                </a:lnTo>
                <a:cubicBezTo>
                  <a:pt x="244525" y="19735"/>
                  <a:pt x="246321" y="21888"/>
                  <a:pt x="247040" y="24399"/>
                </a:cubicBezTo>
                <a:cubicBezTo>
                  <a:pt x="247399" y="26911"/>
                  <a:pt x="247399" y="29423"/>
                  <a:pt x="245962" y="31576"/>
                </a:cubicBezTo>
                <a:lnTo>
                  <a:pt x="240932" y="40546"/>
                </a:lnTo>
                <a:cubicBezTo>
                  <a:pt x="243806" y="43417"/>
                  <a:pt x="246681" y="46287"/>
                  <a:pt x="249195" y="49517"/>
                </a:cubicBezTo>
                <a:lnTo>
                  <a:pt x="258537" y="44134"/>
                </a:lnTo>
                <a:cubicBezTo>
                  <a:pt x="263207" y="41623"/>
                  <a:pt x="268956" y="43058"/>
                  <a:pt x="271830" y="47723"/>
                </a:cubicBezTo>
                <a:lnTo>
                  <a:pt x="279734" y="61358"/>
                </a:lnTo>
                <a:cubicBezTo>
                  <a:pt x="282249" y="66022"/>
                  <a:pt x="280812" y="71763"/>
                  <a:pt x="276141" y="74634"/>
                </a:cubicBezTo>
                <a:lnTo>
                  <a:pt x="266800" y="80016"/>
                </a:lnTo>
                <a:cubicBezTo>
                  <a:pt x="268237" y="83604"/>
                  <a:pt x="269315" y="87551"/>
                  <a:pt x="270393" y="91857"/>
                </a:cubicBezTo>
                <a:lnTo>
                  <a:pt x="280812" y="91857"/>
                </a:lnTo>
                <a:cubicBezTo>
                  <a:pt x="285842" y="91857"/>
                  <a:pt x="290153" y="96163"/>
                  <a:pt x="290153" y="101187"/>
                </a:cubicBezTo>
                <a:lnTo>
                  <a:pt x="290153" y="117333"/>
                </a:lnTo>
                <a:cubicBezTo>
                  <a:pt x="290153" y="122357"/>
                  <a:pt x="285842" y="126663"/>
                  <a:pt x="280812" y="126663"/>
                </a:cubicBezTo>
                <a:lnTo>
                  <a:pt x="270393" y="126663"/>
                </a:lnTo>
                <a:cubicBezTo>
                  <a:pt x="269315" y="130969"/>
                  <a:pt x="268237" y="134916"/>
                  <a:pt x="266800" y="138863"/>
                </a:cubicBezTo>
                <a:lnTo>
                  <a:pt x="276141" y="143886"/>
                </a:lnTo>
                <a:cubicBezTo>
                  <a:pt x="278297" y="145321"/>
                  <a:pt x="279734" y="147474"/>
                  <a:pt x="280812" y="149986"/>
                </a:cubicBezTo>
                <a:cubicBezTo>
                  <a:pt x="281171" y="152498"/>
                  <a:pt x="280812" y="155009"/>
                  <a:pt x="279734" y="157162"/>
                </a:cubicBezTo>
                <a:lnTo>
                  <a:pt x="271830" y="170797"/>
                </a:lnTo>
                <a:cubicBezTo>
                  <a:pt x="270393" y="172950"/>
                  <a:pt x="268237" y="174386"/>
                  <a:pt x="265722" y="175103"/>
                </a:cubicBezTo>
                <a:cubicBezTo>
                  <a:pt x="263207" y="175821"/>
                  <a:pt x="260692" y="175462"/>
                  <a:pt x="258537" y="174386"/>
                </a:cubicBezTo>
                <a:lnTo>
                  <a:pt x="249195" y="169003"/>
                </a:lnTo>
                <a:cubicBezTo>
                  <a:pt x="246681" y="172233"/>
                  <a:pt x="243806" y="175103"/>
                  <a:pt x="240932" y="177974"/>
                </a:cubicBezTo>
                <a:lnTo>
                  <a:pt x="245962" y="186944"/>
                </a:lnTo>
                <a:cubicBezTo>
                  <a:pt x="247399" y="189097"/>
                  <a:pt x="247399" y="191609"/>
                  <a:pt x="247040" y="194121"/>
                </a:cubicBezTo>
                <a:cubicBezTo>
                  <a:pt x="246321" y="196632"/>
                  <a:pt x="244525" y="198785"/>
                  <a:pt x="242369" y="199862"/>
                </a:cubicBezTo>
                <a:lnTo>
                  <a:pt x="228717" y="207756"/>
                </a:lnTo>
                <a:cubicBezTo>
                  <a:pt x="227280" y="208832"/>
                  <a:pt x="225483" y="209191"/>
                  <a:pt x="223687" y="209191"/>
                </a:cubicBezTo>
                <a:cubicBezTo>
                  <a:pt x="220813" y="209191"/>
                  <a:pt x="217220" y="207397"/>
                  <a:pt x="215783" y="204167"/>
                </a:cubicBezTo>
                <a:lnTo>
                  <a:pt x="210394" y="195197"/>
                </a:lnTo>
                <a:cubicBezTo>
                  <a:pt x="205364" y="196991"/>
                  <a:pt x="199975" y="198426"/>
                  <a:pt x="194586" y="199144"/>
                </a:cubicBezTo>
                <a:cubicBezTo>
                  <a:pt x="192071" y="199503"/>
                  <a:pt x="190274" y="198068"/>
                  <a:pt x="189556" y="195556"/>
                </a:cubicBezTo>
                <a:cubicBezTo>
                  <a:pt x="189196" y="193044"/>
                  <a:pt x="190993" y="190891"/>
                  <a:pt x="193148" y="190532"/>
                </a:cubicBezTo>
                <a:cubicBezTo>
                  <a:pt x="199256" y="189815"/>
                  <a:pt x="205005" y="188021"/>
                  <a:pt x="210753" y="185868"/>
                </a:cubicBezTo>
                <a:cubicBezTo>
                  <a:pt x="212549" y="185150"/>
                  <a:pt x="215064" y="185868"/>
                  <a:pt x="216142" y="187662"/>
                </a:cubicBezTo>
                <a:lnTo>
                  <a:pt x="223328" y="199862"/>
                </a:lnTo>
                <a:cubicBezTo>
                  <a:pt x="223328" y="200579"/>
                  <a:pt x="223687" y="200579"/>
                  <a:pt x="224405" y="200220"/>
                </a:cubicBezTo>
                <a:lnTo>
                  <a:pt x="238058" y="192326"/>
                </a:lnTo>
                <a:cubicBezTo>
                  <a:pt x="238417" y="192326"/>
                  <a:pt x="238417" y="191609"/>
                  <a:pt x="238417" y="191250"/>
                </a:cubicBezTo>
                <a:lnTo>
                  <a:pt x="231232" y="179050"/>
                </a:lnTo>
                <a:cubicBezTo>
                  <a:pt x="230154" y="176897"/>
                  <a:pt x="230513" y="174744"/>
                  <a:pt x="232310" y="173309"/>
                </a:cubicBezTo>
                <a:cubicBezTo>
                  <a:pt x="236980" y="169721"/>
                  <a:pt x="241291" y="165415"/>
                  <a:pt x="244884" y="160750"/>
                </a:cubicBezTo>
                <a:cubicBezTo>
                  <a:pt x="246321" y="158956"/>
                  <a:pt x="248836" y="158598"/>
                  <a:pt x="250633" y="159674"/>
                </a:cubicBezTo>
                <a:lnTo>
                  <a:pt x="262848" y="166492"/>
                </a:lnTo>
                <a:cubicBezTo>
                  <a:pt x="263207" y="166850"/>
                  <a:pt x="263926" y="166492"/>
                  <a:pt x="264285" y="166133"/>
                </a:cubicBezTo>
                <a:lnTo>
                  <a:pt x="271830" y="152856"/>
                </a:lnTo>
                <a:cubicBezTo>
                  <a:pt x="272189" y="152498"/>
                  <a:pt x="271830" y="151780"/>
                  <a:pt x="271830" y="151421"/>
                </a:cubicBezTo>
                <a:lnTo>
                  <a:pt x="259255" y="144245"/>
                </a:lnTo>
                <a:cubicBezTo>
                  <a:pt x="257459" y="143168"/>
                  <a:pt x="256740" y="141015"/>
                  <a:pt x="257459" y="139221"/>
                </a:cubicBezTo>
                <a:cubicBezTo>
                  <a:pt x="259614" y="133480"/>
                  <a:pt x="261052" y="127380"/>
                  <a:pt x="262129" y="121639"/>
                </a:cubicBezTo>
                <a:cubicBezTo>
                  <a:pt x="262489" y="119486"/>
                  <a:pt x="264285" y="118051"/>
                  <a:pt x="266441" y="118051"/>
                </a:cubicBezTo>
                <a:lnTo>
                  <a:pt x="280812" y="118051"/>
                </a:lnTo>
                <a:cubicBezTo>
                  <a:pt x="281171" y="118051"/>
                  <a:pt x="281530" y="117692"/>
                  <a:pt x="281530" y="117333"/>
                </a:cubicBezTo>
                <a:lnTo>
                  <a:pt x="281530" y="101187"/>
                </a:lnTo>
                <a:cubicBezTo>
                  <a:pt x="281530" y="100828"/>
                  <a:pt x="281171" y="100469"/>
                  <a:pt x="280812" y="100469"/>
                </a:cubicBezTo>
                <a:lnTo>
                  <a:pt x="266441" y="100469"/>
                </a:lnTo>
                <a:cubicBezTo>
                  <a:pt x="264285" y="100469"/>
                  <a:pt x="262489" y="99034"/>
                  <a:pt x="262129" y="96881"/>
                </a:cubicBezTo>
                <a:cubicBezTo>
                  <a:pt x="261052" y="90781"/>
                  <a:pt x="259614" y="85040"/>
                  <a:pt x="257459" y="79299"/>
                </a:cubicBezTo>
                <a:cubicBezTo>
                  <a:pt x="256740" y="77505"/>
                  <a:pt x="257459" y="75352"/>
                  <a:pt x="259255" y="73916"/>
                </a:cubicBezTo>
                <a:lnTo>
                  <a:pt x="271471" y="67099"/>
                </a:lnTo>
                <a:cubicBezTo>
                  <a:pt x="271830" y="66740"/>
                  <a:pt x="272189" y="66381"/>
                  <a:pt x="271830" y="65664"/>
                </a:cubicBezTo>
                <a:lnTo>
                  <a:pt x="264285" y="52387"/>
                </a:lnTo>
                <a:cubicBezTo>
                  <a:pt x="263926" y="52028"/>
                  <a:pt x="263207" y="51670"/>
                  <a:pt x="262848" y="52028"/>
                </a:cubicBezTo>
                <a:lnTo>
                  <a:pt x="250633" y="59205"/>
                </a:lnTo>
                <a:cubicBezTo>
                  <a:pt x="248836" y="59922"/>
                  <a:pt x="246321" y="59564"/>
                  <a:pt x="244884" y="57770"/>
                </a:cubicBezTo>
                <a:cubicBezTo>
                  <a:pt x="241291" y="53105"/>
                  <a:pt x="236980" y="48799"/>
                  <a:pt x="232310" y="45211"/>
                </a:cubicBezTo>
                <a:cubicBezTo>
                  <a:pt x="230513" y="43776"/>
                  <a:pt x="230154" y="41264"/>
                  <a:pt x="231232" y="39470"/>
                </a:cubicBezTo>
                <a:lnTo>
                  <a:pt x="238417" y="27270"/>
                </a:lnTo>
                <a:cubicBezTo>
                  <a:pt x="238417" y="26911"/>
                  <a:pt x="238417" y="26911"/>
                  <a:pt x="238417" y="26552"/>
                </a:cubicBezTo>
                <a:cubicBezTo>
                  <a:pt x="238417" y="26552"/>
                  <a:pt x="238058" y="26552"/>
                  <a:pt x="238058" y="26194"/>
                </a:cubicBezTo>
                <a:lnTo>
                  <a:pt x="224405" y="18299"/>
                </a:lnTo>
                <a:cubicBezTo>
                  <a:pt x="223687" y="17941"/>
                  <a:pt x="223328" y="17941"/>
                  <a:pt x="223328" y="18658"/>
                </a:cubicBezTo>
                <a:lnTo>
                  <a:pt x="216142" y="30858"/>
                </a:lnTo>
                <a:cubicBezTo>
                  <a:pt x="215064" y="32652"/>
                  <a:pt x="212549" y="33370"/>
                  <a:pt x="210753" y="32652"/>
                </a:cubicBezTo>
                <a:cubicBezTo>
                  <a:pt x="205005" y="30499"/>
                  <a:pt x="199256" y="28705"/>
                  <a:pt x="193148" y="27988"/>
                </a:cubicBezTo>
                <a:cubicBezTo>
                  <a:pt x="190993" y="27629"/>
                  <a:pt x="189556" y="25835"/>
                  <a:pt x="189556" y="23682"/>
                </a:cubicBezTo>
                <a:lnTo>
                  <a:pt x="189556" y="9329"/>
                </a:lnTo>
                <a:cubicBezTo>
                  <a:pt x="189556" y="8970"/>
                  <a:pt x="189196" y="8611"/>
                  <a:pt x="188478" y="8611"/>
                </a:cubicBezTo>
                <a:lnTo>
                  <a:pt x="173029" y="8611"/>
                </a:lnTo>
                <a:cubicBezTo>
                  <a:pt x="172670" y="8611"/>
                  <a:pt x="172310" y="8970"/>
                  <a:pt x="172310" y="9329"/>
                </a:cubicBezTo>
                <a:lnTo>
                  <a:pt x="172310" y="23682"/>
                </a:lnTo>
                <a:cubicBezTo>
                  <a:pt x="172310" y="25835"/>
                  <a:pt x="170514" y="27629"/>
                  <a:pt x="168358" y="27988"/>
                </a:cubicBezTo>
                <a:cubicBezTo>
                  <a:pt x="162251" y="28705"/>
                  <a:pt x="156502" y="30499"/>
                  <a:pt x="151113" y="32652"/>
                </a:cubicBezTo>
                <a:cubicBezTo>
                  <a:pt x="148957" y="33370"/>
                  <a:pt x="146802" y="32652"/>
                  <a:pt x="145724" y="30858"/>
                </a:cubicBezTo>
                <a:lnTo>
                  <a:pt x="138538" y="18658"/>
                </a:lnTo>
                <a:cubicBezTo>
                  <a:pt x="138179" y="17941"/>
                  <a:pt x="137820" y="17941"/>
                  <a:pt x="137461" y="18299"/>
                </a:cubicBezTo>
                <a:lnTo>
                  <a:pt x="123808" y="26194"/>
                </a:lnTo>
                <a:cubicBezTo>
                  <a:pt x="123449" y="26552"/>
                  <a:pt x="123449" y="26552"/>
                  <a:pt x="123090" y="26552"/>
                </a:cubicBezTo>
                <a:cubicBezTo>
                  <a:pt x="123090" y="26911"/>
                  <a:pt x="123090" y="26911"/>
                  <a:pt x="123449" y="27270"/>
                </a:cubicBezTo>
                <a:lnTo>
                  <a:pt x="130275" y="39470"/>
                </a:lnTo>
                <a:cubicBezTo>
                  <a:pt x="131353" y="41264"/>
                  <a:pt x="130994" y="43776"/>
                  <a:pt x="129197" y="45211"/>
                </a:cubicBezTo>
                <a:cubicBezTo>
                  <a:pt x="124527" y="48799"/>
                  <a:pt x="120575" y="53105"/>
                  <a:pt x="116623" y="57770"/>
                </a:cubicBezTo>
                <a:cubicBezTo>
                  <a:pt x="115545" y="59564"/>
                  <a:pt x="113030" y="59922"/>
                  <a:pt x="110874" y="59205"/>
                </a:cubicBezTo>
                <a:lnTo>
                  <a:pt x="98659" y="52028"/>
                </a:lnTo>
                <a:cubicBezTo>
                  <a:pt x="98300" y="51670"/>
                  <a:pt x="97940" y="52028"/>
                  <a:pt x="97581" y="52387"/>
                </a:cubicBezTo>
                <a:lnTo>
                  <a:pt x="94707" y="57411"/>
                </a:lnTo>
                <a:cubicBezTo>
                  <a:pt x="93270" y="59205"/>
                  <a:pt x="90755" y="59922"/>
                  <a:pt x="88599" y="58846"/>
                </a:cubicBezTo>
                <a:cubicBezTo>
                  <a:pt x="86803" y="57411"/>
                  <a:pt x="85725" y="54899"/>
                  <a:pt x="87162" y="52746"/>
                </a:cubicBezTo>
                <a:lnTo>
                  <a:pt x="90036" y="47723"/>
                </a:lnTo>
                <a:cubicBezTo>
                  <a:pt x="92551" y="43058"/>
                  <a:pt x="98659" y="41623"/>
                  <a:pt x="103329" y="44134"/>
                </a:cubicBezTo>
                <a:lnTo>
                  <a:pt x="112311" y="49517"/>
                </a:lnTo>
                <a:cubicBezTo>
                  <a:pt x="114826" y="46287"/>
                  <a:pt x="118060" y="43417"/>
                  <a:pt x="120934" y="40546"/>
                </a:cubicBezTo>
                <a:lnTo>
                  <a:pt x="115904" y="31576"/>
                </a:lnTo>
                <a:cubicBezTo>
                  <a:pt x="114467" y="29423"/>
                  <a:pt x="114108" y="26911"/>
                  <a:pt x="114826" y="24399"/>
                </a:cubicBezTo>
                <a:cubicBezTo>
                  <a:pt x="115545" y="21888"/>
                  <a:pt x="116982" y="19735"/>
                  <a:pt x="119497" y="18658"/>
                </a:cubicBezTo>
                <a:lnTo>
                  <a:pt x="132790" y="10764"/>
                </a:lnTo>
                <a:cubicBezTo>
                  <a:pt x="137461" y="7894"/>
                  <a:pt x="143568" y="9688"/>
                  <a:pt x="146083" y="13994"/>
                </a:cubicBezTo>
                <a:lnTo>
                  <a:pt x="151113" y="23323"/>
                </a:lnTo>
                <a:cubicBezTo>
                  <a:pt x="155424" y="21888"/>
                  <a:pt x="159376" y="20811"/>
                  <a:pt x="163328" y="20094"/>
                </a:cubicBezTo>
                <a:lnTo>
                  <a:pt x="163328" y="9329"/>
                </a:lnTo>
                <a:cubicBezTo>
                  <a:pt x="163328" y="4306"/>
                  <a:pt x="167640" y="0"/>
                  <a:pt x="173029" y="0"/>
                </a:cubicBezTo>
                <a:close/>
              </a:path>
            </a:pathLst>
          </a:custGeom>
          <a:solidFill>
            <a:schemeClr val="tx1"/>
          </a:solidFill>
          <a:ln>
            <a:noFill/>
          </a:ln>
          <a:effectLst/>
        </p:spPr>
        <p:txBody>
          <a:bodyPr anchor="ctr"/>
          <a:lstStyle/>
          <a:p>
            <a:endParaRPr lang="en-US">
              <a:latin typeface="Lato Light" panose="020F0502020204030203" pitchFamily="34" charset="0"/>
            </a:endParaRPr>
          </a:p>
        </p:txBody>
      </p:sp>
    </p:spTree>
    <p:extLst>
      <p:ext uri="{BB962C8B-B14F-4D97-AF65-F5344CB8AC3E}">
        <p14:creationId xmlns:p14="http://schemas.microsoft.com/office/powerpoint/2010/main" val="21335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DA5E-2B16-5506-075A-AFD656D7B223}"/>
              </a:ext>
            </a:extLst>
          </p:cNvPr>
          <p:cNvSpPr>
            <a:spLocks noGrp="1"/>
          </p:cNvSpPr>
          <p:nvPr>
            <p:ph type="title"/>
          </p:nvPr>
        </p:nvSpPr>
        <p:spPr/>
        <p:txBody>
          <a:bodyPr/>
          <a:lstStyle/>
          <a:p>
            <a:r>
              <a:rPr lang="en-US" dirty="0"/>
              <a:t>Timelines</a:t>
            </a:r>
          </a:p>
        </p:txBody>
      </p:sp>
      <p:sp>
        <p:nvSpPr>
          <p:cNvPr id="3" name="Content Placeholder 2">
            <a:extLst>
              <a:ext uri="{FF2B5EF4-FFF2-40B4-BE49-F238E27FC236}">
                <a16:creationId xmlns:a16="http://schemas.microsoft.com/office/drawing/2014/main" id="{21E4F166-BF91-A1FC-8368-0D43E32DA3C3}"/>
              </a:ext>
            </a:extLst>
          </p:cNvPr>
          <p:cNvSpPr>
            <a:spLocks noGrp="1"/>
          </p:cNvSpPr>
          <p:nvPr>
            <p:ph idx="1"/>
          </p:nvPr>
        </p:nvSpPr>
        <p:spPr>
          <a:xfrm>
            <a:off x="790929" y="1235598"/>
            <a:ext cx="8130768" cy="4569406"/>
          </a:xfrm>
        </p:spPr>
        <p:txBody>
          <a:bodyPr/>
          <a:lstStyle/>
          <a:p>
            <a:r>
              <a:rPr lang="en-US" dirty="0"/>
              <a:t>*Dates still under consideration</a:t>
            </a:r>
          </a:p>
          <a:p>
            <a:endParaRPr lang="en-US" dirty="0"/>
          </a:p>
          <a:p>
            <a:pPr marL="342900" indent="-342900">
              <a:buFont typeface="Arial" panose="020B0604020202020204" pitchFamily="34" charset="0"/>
              <a:buChar char="•"/>
            </a:pPr>
            <a:r>
              <a:rPr lang="en-US" dirty="0"/>
              <a:t>July 1</a:t>
            </a:r>
            <a:r>
              <a:rPr lang="en-US" baseline="30000" dirty="0"/>
              <a:t>st</a:t>
            </a:r>
            <a:r>
              <a:rPr lang="en-US" dirty="0"/>
              <a:t>: appraisals launch in Workday</a:t>
            </a:r>
          </a:p>
          <a:p>
            <a:pPr marL="342900" indent="-342900">
              <a:buFont typeface="Arial" panose="020B0604020202020204" pitchFamily="34" charset="0"/>
              <a:buChar char="•"/>
            </a:pPr>
            <a:r>
              <a:rPr lang="en-US" dirty="0"/>
              <a:t>July 15</a:t>
            </a:r>
            <a:r>
              <a:rPr lang="en-US" baseline="30000" dirty="0"/>
              <a:t>th</a:t>
            </a:r>
            <a:r>
              <a:rPr lang="en-US" dirty="0"/>
              <a:t>: peer and self appraisals due</a:t>
            </a:r>
          </a:p>
          <a:p>
            <a:pPr marL="342900" indent="-342900">
              <a:buFont typeface="Arial" panose="020B0604020202020204" pitchFamily="34" charset="0"/>
              <a:buChar char="•"/>
            </a:pPr>
            <a:r>
              <a:rPr lang="en-US" dirty="0"/>
              <a:t>July 15-Aug 31: leader delivering appraisals in progress</a:t>
            </a:r>
          </a:p>
          <a:p>
            <a:pPr marL="342900" indent="-342900">
              <a:buFont typeface="Arial" panose="020B0604020202020204" pitchFamily="34" charset="0"/>
              <a:buChar char="•"/>
            </a:pPr>
            <a:r>
              <a:rPr lang="en-US" dirty="0"/>
              <a:t>August 31</a:t>
            </a:r>
            <a:r>
              <a:rPr lang="en-US" baseline="30000" dirty="0"/>
              <a:t>st</a:t>
            </a:r>
            <a:r>
              <a:rPr lang="en-US" dirty="0"/>
              <a:t>: appraisal system closed </a:t>
            </a:r>
          </a:p>
          <a:p>
            <a:pPr marL="342900" indent="-342900">
              <a:buFont typeface="Arial" panose="020B0604020202020204" pitchFamily="34" charset="0"/>
              <a:buChar char="•"/>
            </a:pPr>
            <a:r>
              <a:rPr lang="en-US" dirty="0"/>
              <a:t>Oct 9</a:t>
            </a:r>
            <a:r>
              <a:rPr lang="en-US" baseline="30000" dirty="0"/>
              <a:t>th</a:t>
            </a:r>
            <a:r>
              <a:rPr lang="en-US" dirty="0"/>
              <a:t>: Merit increases take effect</a:t>
            </a:r>
          </a:p>
          <a:p>
            <a:pPr marL="342900" indent="-342900">
              <a:buFont typeface="Arial" panose="020B0604020202020204" pitchFamily="34" charset="0"/>
              <a:buChar char="•"/>
            </a:pPr>
            <a:r>
              <a:rPr lang="en-US" dirty="0"/>
              <a:t>October 27</a:t>
            </a:r>
            <a:r>
              <a:rPr lang="en-US" baseline="30000" dirty="0"/>
              <a:t>th</a:t>
            </a:r>
            <a:r>
              <a:rPr lang="en-US" dirty="0"/>
              <a:t>: Merit increases reflect on paychecks</a:t>
            </a:r>
          </a:p>
          <a:p>
            <a:endParaRPr lang="en-US" dirty="0"/>
          </a:p>
        </p:txBody>
      </p:sp>
    </p:spTree>
    <p:extLst>
      <p:ext uri="{BB962C8B-B14F-4D97-AF65-F5344CB8AC3E}">
        <p14:creationId xmlns:p14="http://schemas.microsoft.com/office/powerpoint/2010/main" val="112332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&amp; Resources</a:t>
            </a:r>
          </a:p>
        </p:txBody>
      </p:sp>
      <p:sp>
        <p:nvSpPr>
          <p:cNvPr id="3" name="Content Placeholder 2"/>
          <p:cNvSpPr>
            <a:spLocks noGrp="1"/>
          </p:cNvSpPr>
          <p:nvPr>
            <p:ph idx="1"/>
          </p:nvPr>
        </p:nvSpPr>
        <p:spPr>
          <a:xfrm>
            <a:off x="777005" y="1236123"/>
            <a:ext cx="8118412" cy="4575354"/>
          </a:xfrm>
        </p:spPr>
        <p:txBody>
          <a:bodyPr vert="horz" lIns="91440" tIns="45720" rIns="91440" bIns="45720" rtlCol="0" anchor="t">
            <a:noAutofit/>
          </a:bodyPr>
          <a:lstStyle/>
          <a:p>
            <a:pPr marL="342900" indent="-342900">
              <a:buFont typeface="Arial"/>
              <a:buChar char="•"/>
            </a:pPr>
            <a:r>
              <a:rPr lang="en-US" dirty="0"/>
              <a:t>HR Checklist </a:t>
            </a:r>
          </a:p>
          <a:p>
            <a:pPr marL="342900" indent="-342900">
              <a:buFont typeface="Arial"/>
              <a:buChar char="•"/>
            </a:pPr>
            <a:r>
              <a:rPr lang="en-US" dirty="0"/>
              <a:t>MyHR - Leader Resources and Workday </a:t>
            </a:r>
          </a:p>
          <a:p>
            <a:pPr marL="342900" indent="-342900">
              <a:buFont typeface="Arial"/>
              <a:buChar char="•"/>
            </a:pPr>
            <a:r>
              <a:rPr lang="en-US" dirty="0"/>
              <a:t>Contact your HR Business Partner</a:t>
            </a:r>
          </a:p>
          <a:p>
            <a:pPr marL="342900" indent="-342900">
              <a:buFont typeface="Arial"/>
              <a:buChar char="•"/>
            </a:pPr>
            <a:r>
              <a:rPr lang="en-US" dirty="0"/>
              <a:t>Submit a MyHR tickets</a:t>
            </a:r>
          </a:p>
          <a:p>
            <a:pPr marL="342900" indent="-342900">
              <a:buFont typeface="Arial"/>
              <a:buChar char="•"/>
            </a:pPr>
            <a:r>
              <a:rPr lang="en-US" dirty="0"/>
              <a:t>HR Service Center</a:t>
            </a:r>
          </a:p>
          <a:p>
            <a:r>
              <a:rPr lang="en-US" dirty="0"/>
              <a:t>   </a:t>
            </a:r>
          </a:p>
          <a:p>
            <a:endParaRPr lang="en-US" dirty="0"/>
          </a:p>
        </p:txBody>
      </p:sp>
      <p:sp>
        <p:nvSpPr>
          <p:cNvPr id="4" name="Slide Number Placeholder 3"/>
          <p:cNvSpPr>
            <a:spLocks noGrp="1"/>
          </p:cNvSpPr>
          <p:nvPr>
            <p:ph type="sldNum" sz="quarter" idx="4"/>
          </p:nvPr>
        </p:nvSpPr>
        <p:spPr/>
        <p:txBody>
          <a:bodyPr/>
          <a:lstStyle/>
          <a:p>
            <a:fld id="{D0394A55-0D5E-E449-981A-A375C652BACE}" type="slidenum">
              <a:rPr lang="en-US" smtClean="0"/>
              <a:t>15</a:t>
            </a:fld>
            <a:endParaRPr lang="en-US"/>
          </a:p>
        </p:txBody>
      </p:sp>
    </p:spTree>
    <p:extLst>
      <p:ext uri="{BB962C8B-B14F-4D97-AF65-F5344CB8AC3E}">
        <p14:creationId xmlns:p14="http://schemas.microsoft.com/office/powerpoint/2010/main" val="91267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izzical burrowing owl looking forward">
            <a:extLst>
              <a:ext uri="{FF2B5EF4-FFF2-40B4-BE49-F238E27FC236}">
                <a16:creationId xmlns:a16="http://schemas.microsoft.com/office/drawing/2014/main" id="{21FF1529-532E-0AC1-AF96-F3D01FEFEE87}"/>
              </a:ext>
            </a:extLst>
          </p:cNvPr>
          <p:cNvPicPr>
            <a:picLocks noGrp="1" noChangeAspect="1"/>
          </p:cNvPicPr>
          <p:nvPr>
            <p:ph idx="1"/>
          </p:nvPr>
        </p:nvPicPr>
        <p:blipFill rotWithShape="1">
          <a:blip r:embed="rId2"/>
          <a:srcRect t="229" r="-1" b="10905"/>
          <a:stretch/>
        </p:blipFill>
        <p:spPr>
          <a:xfrm>
            <a:off x="782319" y="1607424"/>
            <a:ext cx="8019651" cy="4953033"/>
          </a:xfrm>
          <a:noFill/>
        </p:spPr>
      </p:pic>
      <p:sp>
        <p:nvSpPr>
          <p:cNvPr id="2" name="Title 1">
            <a:extLst>
              <a:ext uri="{FF2B5EF4-FFF2-40B4-BE49-F238E27FC236}">
                <a16:creationId xmlns:a16="http://schemas.microsoft.com/office/drawing/2014/main" id="{D2701884-5C37-B6D7-47F2-FFF95FFCCED2}"/>
              </a:ext>
            </a:extLst>
          </p:cNvPr>
          <p:cNvSpPr>
            <a:spLocks noGrp="1"/>
          </p:cNvSpPr>
          <p:nvPr>
            <p:ph type="title"/>
          </p:nvPr>
        </p:nvSpPr>
        <p:spPr>
          <a:xfrm>
            <a:off x="782320" y="217589"/>
            <a:ext cx="8019650" cy="1229801"/>
          </a:xfrm>
        </p:spPr>
        <p:txBody>
          <a:bodyPr anchor="ctr">
            <a:normAutofit/>
          </a:bodyPr>
          <a:lstStyle/>
          <a:p>
            <a:r>
              <a:rPr lang="en-US" dirty="0"/>
              <a:t>Questions? </a:t>
            </a:r>
          </a:p>
        </p:txBody>
      </p:sp>
    </p:spTree>
    <p:extLst>
      <p:ext uri="{BB962C8B-B14F-4D97-AF65-F5344CB8AC3E}">
        <p14:creationId xmlns:p14="http://schemas.microsoft.com/office/powerpoint/2010/main" val="73324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12C66-7ADE-8633-BDB7-214C138A2D02}"/>
              </a:ext>
            </a:extLst>
          </p:cNvPr>
          <p:cNvSpPr>
            <a:spLocks noGrp="1"/>
          </p:cNvSpPr>
          <p:nvPr>
            <p:ph idx="1"/>
          </p:nvPr>
        </p:nvSpPr>
        <p:spPr/>
        <p:txBody>
          <a:bodyPr>
            <a:normAutofit/>
          </a:bodyPr>
          <a:lstStyle/>
          <a:p>
            <a:r>
              <a:rPr lang="en-US" sz="2000" dirty="0">
                <a:solidFill>
                  <a:srgbClr val="282828"/>
                </a:solidFill>
                <a:latin typeface="+mn-lt"/>
              </a:rPr>
              <a:t>T</a:t>
            </a:r>
            <a:r>
              <a:rPr lang="en-US" sz="2000" b="0" i="0" dirty="0">
                <a:solidFill>
                  <a:srgbClr val="282828"/>
                </a:solidFill>
                <a:effectLst/>
                <a:latin typeface="+mn-lt"/>
              </a:rPr>
              <a:t>o achieve the goals of fairness, transparency, and development.</a:t>
            </a:r>
          </a:p>
          <a:p>
            <a:endParaRPr lang="en-US" sz="2000" dirty="0">
              <a:solidFill>
                <a:srgbClr val="282828"/>
              </a:solidFill>
              <a:latin typeface="+mn-lt"/>
            </a:endParaRPr>
          </a:p>
          <a:p>
            <a:r>
              <a:rPr lang="en-US" sz="2000" b="0" i="0" dirty="0">
                <a:solidFill>
                  <a:srgbClr val="202124"/>
                </a:solidFill>
                <a:effectLst/>
                <a:latin typeface="+mn-lt"/>
              </a:rPr>
              <a:t>Performance evaluations </a:t>
            </a:r>
            <a:r>
              <a:rPr lang="en-US" sz="2000" b="1" i="0" dirty="0">
                <a:solidFill>
                  <a:srgbClr val="202124"/>
                </a:solidFill>
                <a:effectLst/>
                <a:latin typeface="+mn-lt"/>
              </a:rPr>
              <a:t>allow for an overall assessment that helps people prioritize</a:t>
            </a:r>
            <a:r>
              <a:rPr lang="en-US" sz="2000" b="0" i="0" dirty="0">
                <a:solidFill>
                  <a:srgbClr val="202124"/>
                </a:solidFill>
                <a:effectLst/>
                <a:latin typeface="+mn-lt"/>
              </a:rPr>
              <a:t>. </a:t>
            </a:r>
          </a:p>
          <a:p>
            <a:endParaRPr lang="en-US" sz="2000" dirty="0">
              <a:solidFill>
                <a:srgbClr val="202124"/>
              </a:solidFill>
              <a:latin typeface="+mn-lt"/>
            </a:endParaRPr>
          </a:p>
          <a:p>
            <a:r>
              <a:rPr lang="en-US" sz="2000" b="0" i="0" dirty="0">
                <a:solidFill>
                  <a:srgbClr val="202124"/>
                </a:solidFill>
                <a:effectLst/>
                <a:latin typeface="+mn-lt"/>
              </a:rPr>
              <a:t>Employees learn what their key strengths are and where they should focus their development efforts. </a:t>
            </a:r>
          </a:p>
          <a:p>
            <a:endParaRPr lang="en-US" sz="2000" dirty="0">
              <a:solidFill>
                <a:srgbClr val="202124"/>
              </a:solidFill>
              <a:latin typeface="+mn-lt"/>
            </a:endParaRPr>
          </a:p>
          <a:p>
            <a:r>
              <a:rPr lang="en-US" sz="2000" b="0" i="0" dirty="0">
                <a:solidFill>
                  <a:srgbClr val="202124"/>
                </a:solidFill>
                <a:effectLst/>
                <a:latin typeface="+mn-lt"/>
              </a:rPr>
              <a:t>Evaluations also serve as a forcing function to make sure that tough feedback is delivered rather than swept under the rug.</a:t>
            </a:r>
            <a:endParaRPr lang="en-US" sz="2000" dirty="0">
              <a:latin typeface="+mn-lt"/>
            </a:endParaRPr>
          </a:p>
        </p:txBody>
      </p:sp>
      <p:sp>
        <p:nvSpPr>
          <p:cNvPr id="3" name="Title 2">
            <a:extLst>
              <a:ext uri="{FF2B5EF4-FFF2-40B4-BE49-F238E27FC236}">
                <a16:creationId xmlns:a16="http://schemas.microsoft.com/office/drawing/2014/main" id="{7B5B26F2-C5C0-C040-22D2-A17234E0F4DE}"/>
              </a:ext>
            </a:extLst>
          </p:cNvPr>
          <p:cNvSpPr>
            <a:spLocks noGrp="1"/>
          </p:cNvSpPr>
          <p:nvPr>
            <p:ph type="title"/>
          </p:nvPr>
        </p:nvSpPr>
        <p:spPr/>
        <p:txBody>
          <a:bodyPr/>
          <a:lstStyle/>
          <a:p>
            <a:r>
              <a:rPr lang="en-US" dirty="0"/>
              <a:t>Why Performance Appraisals?</a:t>
            </a:r>
          </a:p>
        </p:txBody>
      </p:sp>
    </p:spTree>
    <p:extLst>
      <p:ext uri="{BB962C8B-B14F-4D97-AF65-F5344CB8AC3E}">
        <p14:creationId xmlns:p14="http://schemas.microsoft.com/office/powerpoint/2010/main" val="14462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474D8-EA94-0615-F1A4-4D79EBBF31FE}"/>
              </a:ext>
            </a:extLst>
          </p:cNvPr>
          <p:cNvSpPr>
            <a:spLocks noGrp="1"/>
          </p:cNvSpPr>
          <p:nvPr>
            <p:ph type="title"/>
          </p:nvPr>
        </p:nvSpPr>
        <p:spPr>
          <a:xfrm>
            <a:off x="782320" y="217589"/>
            <a:ext cx="8019650" cy="1229801"/>
          </a:xfrm>
        </p:spPr>
        <p:txBody>
          <a:bodyPr anchor="ctr">
            <a:normAutofit/>
          </a:bodyPr>
          <a:lstStyle/>
          <a:p>
            <a:r>
              <a:rPr lang="en-US" dirty="0"/>
              <a:t>Self Appraisals</a:t>
            </a:r>
          </a:p>
        </p:txBody>
      </p:sp>
      <p:graphicFrame>
        <p:nvGraphicFramePr>
          <p:cNvPr id="5" name="Content Placeholder 1">
            <a:extLst>
              <a:ext uri="{FF2B5EF4-FFF2-40B4-BE49-F238E27FC236}">
                <a16:creationId xmlns:a16="http://schemas.microsoft.com/office/drawing/2014/main" id="{B50431E4-54C6-801B-475A-8954BD11F3F5}"/>
              </a:ext>
            </a:extLst>
          </p:cNvPr>
          <p:cNvGraphicFramePr>
            <a:graphicFrameLocks noGrp="1"/>
          </p:cNvGraphicFramePr>
          <p:nvPr>
            <p:ph idx="1"/>
          </p:nvPr>
        </p:nvGraphicFramePr>
        <p:xfrm>
          <a:off x="782319" y="1607424"/>
          <a:ext cx="8019651" cy="4953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760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474D8-EA94-0615-F1A4-4D79EBBF31FE}"/>
              </a:ext>
            </a:extLst>
          </p:cNvPr>
          <p:cNvSpPr>
            <a:spLocks noGrp="1"/>
          </p:cNvSpPr>
          <p:nvPr>
            <p:ph type="title"/>
          </p:nvPr>
        </p:nvSpPr>
        <p:spPr>
          <a:xfrm>
            <a:off x="782320" y="217589"/>
            <a:ext cx="8019650" cy="1229801"/>
          </a:xfrm>
        </p:spPr>
        <p:txBody>
          <a:bodyPr anchor="ctr">
            <a:normAutofit/>
          </a:bodyPr>
          <a:lstStyle/>
          <a:p>
            <a:r>
              <a:rPr lang="en-US" dirty="0"/>
              <a:t>Self Appraisals</a:t>
            </a:r>
          </a:p>
        </p:txBody>
      </p:sp>
      <p:graphicFrame>
        <p:nvGraphicFramePr>
          <p:cNvPr id="5" name="Content Placeholder 1">
            <a:extLst>
              <a:ext uri="{FF2B5EF4-FFF2-40B4-BE49-F238E27FC236}">
                <a16:creationId xmlns:a16="http://schemas.microsoft.com/office/drawing/2014/main" id="{B50431E4-54C6-801B-475A-8954BD11F3F5}"/>
              </a:ext>
            </a:extLst>
          </p:cNvPr>
          <p:cNvGraphicFramePr>
            <a:graphicFrameLocks noGrp="1"/>
          </p:cNvGraphicFramePr>
          <p:nvPr>
            <p:ph idx="1"/>
          </p:nvPr>
        </p:nvGraphicFramePr>
        <p:xfrm>
          <a:off x="782319" y="1607424"/>
          <a:ext cx="8019651" cy="4953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210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474D8-EA94-0615-F1A4-4D79EBBF31FE}"/>
              </a:ext>
            </a:extLst>
          </p:cNvPr>
          <p:cNvSpPr>
            <a:spLocks noGrp="1"/>
          </p:cNvSpPr>
          <p:nvPr>
            <p:ph type="title"/>
          </p:nvPr>
        </p:nvSpPr>
        <p:spPr>
          <a:xfrm>
            <a:off x="782320" y="217589"/>
            <a:ext cx="8019650" cy="1229801"/>
          </a:xfrm>
        </p:spPr>
        <p:txBody>
          <a:bodyPr anchor="ctr">
            <a:normAutofit/>
          </a:bodyPr>
          <a:lstStyle/>
          <a:p>
            <a:r>
              <a:rPr lang="en-US" dirty="0"/>
              <a:t>Self Appraisals</a:t>
            </a:r>
          </a:p>
        </p:txBody>
      </p:sp>
      <p:graphicFrame>
        <p:nvGraphicFramePr>
          <p:cNvPr id="5" name="Content Placeholder 1">
            <a:extLst>
              <a:ext uri="{FF2B5EF4-FFF2-40B4-BE49-F238E27FC236}">
                <a16:creationId xmlns:a16="http://schemas.microsoft.com/office/drawing/2014/main" id="{B50431E4-54C6-801B-475A-8954BD11F3F5}"/>
              </a:ext>
            </a:extLst>
          </p:cNvPr>
          <p:cNvGraphicFramePr>
            <a:graphicFrameLocks noGrp="1"/>
          </p:cNvGraphicFramePr>
          <p:nvPr>
            <p:ph idx="1"/>
          </p:nvPr>
        </p:nvGraphicFramePr>
        <p:xfrm>
          <a:off x="782319" y="1607424"/>
          <a:ext cx="8019651" cy="4953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866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474D8-EA94-0615-F1A4-4D79EBBF31FE}"/>
              </a:ext>
            </a:extLst>
          </p:cNvPr>
          <p:cNvSpPr>
            <a:spLocks noGrp="1"/>
          </p:cNvSpPr>
          <p:nvPr>
            <p:ph type="title"/>
          </p:nvPr>
        </p:nvSpPr>
        <p:spPr>
          <a:xfrm>
            <a:off x="782320" y="217589"/>
            <a:ext cx="8019650" cy="1229801"/>
          </a:xfrm>
        </p:spPr>
        <p:txBody>
          <a:bodyPr anchor="ctr">
            <a:normAutofit/>
          </a:bodyPr>
          <a:lstStyle/>
          <a:p>
            <a:r>
              <a:rPr lang="en-US" dirty="0"/>
              <a:t>Peer Appraisals</a:t>
            </a:r>
          </a:p>
        </p:txBody>
      </p:sp>
      <p:graphicFrame>
        <p:nvGraphicFramePr>
          <p:cNvPr id="5" name="Content Placeholder 1">
            <a:extLst>
              <a:ext uri="{FF2B5EF4-FFF2-40B4-BE49-F238E27FC236}">
                <a16:creationId xmlns:a16="http://schemas.microsoft.com/office/drawing/2014/main" id="{B50431E4-54C6-801B-475A-8954BD11F3F5}"/>
              </a:ext>
            </a:extLst>
          </p:cNvPr>
          <p:cNvGraphicFramePr>
            <a:graphicFrameLocks noGrp="1"/>
          </p:cNvGraphicFramePr>
          <p:nvPr>
            <p:ph idx="1"/>
            <p:extLst>
              <p:ext uri="{D42A27DB-BD31-4B8C-83A1-F6EECF244321}">
                <p14:modId xmlns:p14="http://schemas.microsoft.com/office/powerpoint/2010/main" val="3031453873"/>
              </p:ext>
            </p:extLst>
          </p:nvPr>
        </p:nvGraphicFramePr>
        <p:xfrm>
          <a:off x="782319" y="1186183"/>
          <a:ext cx="8019651" cy="4953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580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1B9DC0-3669-98EF-0BD5-E40352F219A8}"/>
              </a:ext>
            </a:extLst>
          </p:cNvPr>
          <p:cNvSpPr>
            <a:spLocks noGrp="1"/>
          </p:cNvSpPr>
          <p:nvPr>
            <p:ph type="title"/>
          </p:nvPr>
        </p:nvSpPr>
        <p:spPr>
          <a:xfrm>
            <a:off x="782320" y="217589"/>
            <a:ext cx="8019650" cy="1229801"/>
          </a:xfrm>
        </p:spPr>
        <p:txBody>
          <a:bodyPr anchor="ctr">
            <a:normAutofit/>
          </a:bodyPr>
          <a:lstStyle/>
          <a:p>
            <a:r>
              <a:rPr lang="en-US" dirty="0"/>
              <a:t>Peer Appraisals</a:t>
            </a:r>
          </a:p>
        </p:txBody>
      </p:sp>
      <p:graphicFrame>
        <p:nvGraphicFramePr>
          <p:cNvPr id="8" name="Content Placeholder 5">
            <a:extLst>
              <a:ext uri="{FF2B5EF4-FFF2-40B4-BE49-F238E27FC236}">
                <a16:creationId xmlns:a16="http://schemas.microsoft.com/office/drawing/2014/main" id="{6E39F583-7673-D50F-338E-CF5C2A9C2A1F}"/>
              </a:ext>
            </a:extLst>
          </p:cNvPr>
          <p:cNvGraphicFramePr>
            <a:graphicFrameLocks noGrp="1"/>
          </p:cNvGraphicFramePr>
          <p:nvPr>
            <p:ph idx="1"/>
            <p:extLst>
              <p:ext uri="{D42A27DB-BD31-4B8C-83A1-F6EECF244321}">
                <p14:modId xmlns:p14="http://schemas.microsoft.com/office/powerpoint/2010/main" val="1534078357"/>
              </p:ext>
            </p:extLst>
          </p:nvPr>
        </p:nvGraphicFramePr>
        <p:xfrm>
          <a:off x="782319" y="1607424"/>
          <a:ext cx="8019651" cy="4953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67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49D640B1-281C-110A-C3AB-E1B779286068}"/>
              </a:ext>
            </a:extLst>
          </p:cNvPr>
          <p:cNvSpPr>
            <a:spLocks noGrp="1"/>
          </p:cNvSpPr>
          <p:nvPr>
            <p:ph type="body" idx="1"/>
          </p:nvPr>
        </p:nvSpPr>
        <p:spPr>
          <a:xfrm>
            <a:off x="782319" y="1619037"/>
            <a:ext cx="4971497" cy="4941420"/>
          </a:xfrm>
        </p:spPr>
        <p:txBody>
          <a:bodyPr anchor="t">
            <a:normAutofit/>
          </a:bodyPr>
          <a:lstStyle/>
          <a:p>
            <a:r>
              <a:rPr lang="en-US" sz="1800" dirty="0"/>
              <a:t>If you are a nurse, you are required to provide a professional development goal as part of our Magnet designation.</a:t>
            </a:r>
          </a:p>
          <a:p>
            <a:endParaRPr lang="en-US" sz="1800" dirty="0"/>
          </a:p>
          <a:p>
            <a:r>
              <a:rPr lang="en-US" sz="1800" dirty="0"/>
              <a:t>Examples: </a:t>
            </a:r>
          </a:p>
          <a:p>
            <a:pPr marL="457200" indent="-457200">
              <a:buFont typeface="Arial" panose="020B0604020202020204" pitchFamily="34" charset="0"/>
              <a:buChar char="•"/>
            </a:pPr>
            <a:r>
              <a:rPr lang="en-US" sz="1800" dirty="0"/>
              <a:t>I will attain my specialty certification by the end of 2023</a:t>
            </a:r>
          </a:p>
          <a:p>
            <a:pPr marL="457200" indent="-457200">
              <a:buFont typeface="Arial" panose="020B0604020202020204" pitchFamily="34" charset="0"/>
              <a:buChar char="•"/>
            </a:pPr>
            <a:r>
              <a:rPr lang="en-US" sz="1800" dirty="0"/>
              <a:t>I will join a hospital or unit-based committee to become more involved by the end of 2023</a:t>
            </a:r>
          </a:p>
          <a:p>
            <a:pPr marL="457200" indent="-457200">
              <a:buFont typeface="Arial" panose="020B0604020202020204" pitchFamily="34" charset="0"/>
              <a:buChar char="•"/>
            </a:pPr>
            <a:r>
              <a:rPr lang="en-US" sz="1800" dirty="0"/>
              <a:t>I will become trained in the relief lead role by the end of 2023</a:t>
            </a:r>
          </a:p>
          <a:p>
            <a:pPr marL="457200" indent="-457200">
              <a:buFont typeface="Arial" panose="020B0604020202020204" pitchFamily="34" charset="0"/>
              <a:buChar char="•"/>
            </a:pPr>
            <a:r>
              <a:rPr lang="en-US" sz="1800" dirty="0"/>
              <a:t>I will seek opportunities to precept nursing students and or new nurses this summer 2023</a:t>
            </a:r>
          </a:p>
          <a:p>
            <a:endParaRPr lang="en-US" sz="1800" dirty="0"/>
          </a:p>
        </p:txBody>
      </p:sp>
      <p:sp>
        <p:nvSpPr>
          <p:cNvPr id="3" name="Title 2">
            <a:extLst>
              <a:ext uri="{FF2B5EF4-FFF2-40B4-BE49-F238E27FC236}">
                <a16:creationId xmlns:a16="http://schemas.microsoft.com/office/drawing/2014/main" id="{A7E9114F-1B70-0134-82D9-BFBBDC932E34}"/>
              </a:ext>
            </a:extLst>
          </p:cNvPr>
          <p:cNvSpPr>
            <a:spLocks noGrp="1"/>
          </p:cNvSpPr>
          <p:nvPr>
            <p:ph type="title"/>
          </p:nvPr>
        </p:nvSpPr>
        <p:spPr>
          <a:xfrm>
            <a:off x="782320" y="217589"/>
            <a:ext cx="8019650" cy="1229801"/>
          </a:xfrm>
        </p:spPr>
        <p:txBody>
          <a:bodyPr anchor="ctr">
            <a:normAutofit/>
          </a:bodyPr>
          <a:lstStyle/>
          <a:p>
            <a:r>
              <a:rPr lang="en-US" dirty="0"/>
              <a:t>Nursing Goals</a:t>
            </a:r>
          </a:p>
        </p:txBody>
      </p:sp>
      <p:pic>
        <p:nvPicPr>
          <p:cNvPr id="1026" name="Picture 2" descr="Magnet Recognition Journey">
            <a:extLst>
              <a:ext uri="{FF2B5EF4-FFF2-40B4-BE49-F238E27FC236}">
                <a16:creationId xmlns:a16="http://schemas.microsoft.com/office/drawing/2014/main" id="{4C1100F7-A0EE-79DE-8D1F-926FEF44B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816" y="253931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9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F0F9D3-1332-C289-39E8-A0B5CB8D1E2E}"/>
              </a:ext>
            </a:extLst>
          </p:cNvPr>
          <p:cNvSpPr>
            <a:spLocks noGrp="1"/>
          </p:cNvSpPr>
          <p:nvPr>
            <p:ph type="title"/>
          </p:nvPr>
        </p:nvSpPr>
        <p:spPr>
          <a:xfrm>
            <a:off x="782320" y="217589"/>
            <a:ext cx="8019650" cy="1229801"/>
          </a:xfrm>
        </p:spPr>
        <p:txBody>
          <a:bodyPr anchor="ctr">
            <a:normAutofit/>
          </a:bodyPr>
          <a:lstStyle/>
          <a:p>
            <a:r>
              <a:rPr lang="en-US" dirty="0"/>
              <a:t>Goals</a:t>
            </a:r>
          </a:p>
        </p:txBody>
      </p:sp>
      <p:graphicFrame>
        <p:nvGraphicFramePr>
          <p:cNvPr id="5" name="Content Placeholder 1">
            <a:extLst>
              <a:ext uri="{FF2B5EF4-FFF2-40B4-BE49-F238E27FC236}">
                <a16:creationId xmlns:a16="http://schemas.microsoft.com/office/drawing/2014/main" id="{924D15A9-CA17-6343-ACAD-FF4000D6EFCC}"/>
              </a:ext>
            </a:extLst>
          </p:cNvPr>
          <p:cNvGraphicFramePr>
            <a:graphicFrameLocks noGrp="1"/>
          </p:cNvGraphicFramePr>
          <p:nvPr>
            <p:ph idx="1"/>
            <p:extLst>
              <p:ext uri="{D42A27DB-BD31-4B8C-83A1-F6EECF244321}">
                <p14:modId xmlns:p14="http://schemas.microsoft.com/office/powerpoint/2010/main" val="2968934859"/>
              </p:ext>
            </p:extLst>
          </p:nvPr>
        </p:nvGraphicFramePr>
        <p:xfrm>
          <a:off x="782319" y="308226"/>
          <a:ext cx="8019651" cy="625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6110228"/>
      </p:ext>
    </p:extLst>
  </p:cSld>
  <p:clrMapOvr>
    <a:masterClrMapping/>
  </p:clrMapOvr>
</p:sld>
</file>

<file path=ppt/theme/theme1.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1403</TotalTime>
  <Words>1261</Words>
  <Application>Microsoft Office PowerPoint</Application>
  <PresentationFormat>On-screen Show (4:3)</PresentationFormat>
  <Paragraphs>140</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Arial-BoldMT</vt:lpstr>
      <vt:lpstr>Calibri</vt:lpstr>
      <vt:lpstr>Lato Light</vt:lpstr>
      <vt:lpstr>Wingdings</vt:lpstr>
      <vt:lpstr>UNMC Theme</vt:lpstr>
      <vt:lpstr>Performance Appraisals </vt:lpstr>
      <vt:lpstr>Why Performance Appraisals?</vt:lpstr>
      <vt:lpstr>Self Appraisals</vt:lpstr>
      <vt:lpstr>Self Appraisals</vt:lpstr>
      <vt:lpstr>Self Appraisals</vt:lpstr>
      <vt:lpstr>Peer Appraisals</vt:lpstr>
      <vt:lpstr>Peer Appraisals</vt:lpstr>
      <vt:lpstr>Nursing Goals</vt:lpstr>
      <vt:lpstr>Goals</vt:lpstr>
      <vt:lpstr>How Managers Prepare for the Meeting</vt:lpstr>
      <vt:lpstr>Performance Rating Scale</vt:lpstr>
      <vt:lpstr>Performance Ratings</vt:lpstr>
      <vt:lpstr>Performance Discussion</vt:lpstr>
      <vt:lpstr>Timelines</vt:lpstr>
      <vt:lpstr>Tools &amp; Resources</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Reed, Molly M</cp:lastModifiedBy>
  <cp:revision>64</cp:revision>
  <dcterms:created xsi:type="dcterms:W3CDTF">2014-09-17T15:14:42Z</dcterms:created>
  <dcterms:modified xsi:type="dcterms:W3CDTF">2023-03-07T18:52:40Z</dcterms:modified>
</cp:coreProperties>
</file>