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6"/>
  </p:notesMasterIdLst>
  <p:sldIdLst>
    <p:sldId id="1044" r:id="rId2"/>
    <p:sldId id="257" r:id="rId3"/>
    <p:sldId id="258" r:id="rId4"/>
    <p:sldId id="259" r:id="rId5"/>
    <p:sldId id="260" r:id="rId6"/>
    <p:sldId id="261" r:id="rId7"/>
    <p:sldId id="290" r:id="rId8"/>
    <p:sldId id="263" r:id="rId9"/>
    <p:sldId id="264" r:id="rId10"/>
    <p:sldId id="265" r:id="rId11"/>
    <p:sldId id="266" r:id="rId12"/>
    <p:sldId id="267" r:id="rId13"/>
    <p:sldId id="283" r:id="rId14"/>
    <p:sldId id="269" r:id="rId15"/>
    <p:sldId id="296" r:id="rId16"/>
    <p:sldId id="297" r:id="rId17"/>
    <p:sldId id="300" r:id="rId18"/>
    <p:sldId id="298" r:id="rId19"/>
    <p:sldId id="272" r:id="rId20"/>
    <p:sldId id="292" r:id="rId21"/>
    <p:sldId id="273" r:id="rId22"/>
    <p:sldId id="274" r:id="rId23"/>
    <p:sldId id="279" r:id="rId24"/>
    <p:sldId id="287" r:id="rId25"/>
    <p:sldId id="276" r:id="rId26"/>
    <p:sldId id="278" r:id="rId27"/>
    <p:sldId id="295" r:id="rId28"/>
    <p:sldId id="277" r:id="rId29"/>
    <p:sldId id="281" r:id="rId30"/>
    <p:sldId id="282" r:id="rId31"/>
    <p:sldId id="943" r:id="rId32"/>
    <p:sldId id="1043" r:id="rId33"/>
    <p:sldId id="944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088"/>
    <a:srgbClr val="97573A"/>
    <a:srgbClr val="637052"/>
    <a:srgbClr val="B35830"/>
    <a:srgbClr val="865640"/>
    <a:srgbClr val="9B8357"/>
    <a:srgbClr val="000000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118B9-4B6D-4D5D-A26F-6F23011EC6E0}" v="7" dt="2024-04-09T18:07:19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906C7-A087-42F6-8EB3-2966E2338FA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5B5DD5-788A-429D-8051-FB1520E3CA4B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Medications</a:t>
          </a:r>
        </a:p>
      </dgm:t>
    </dgm:pt>
    <dgm:pt modelId="{AFB01616-05F1-47AA-BB83-5D7D4D9E1063}" type="parTrans" cxnId="{92D45988-3748-43E1-AFD9-542728445287}">
      <dgm:prSet/>
      <dgm:spPr/>
      <dgm:t>
        <a:bodyPr/>
        <a:lstStyle/>
        <a:p>
          <a:endParaRPr lang="en-US"/>
        </a:p>
      </dgm:t>
    </dgm:pt>
    <dgm:pt modelId="{DE1B1E11-E5DB-4446-A85D-795A682542C7}" type="sibTrans" cxnId="{92D45988-3748-43E1-AFD9-542728445287}">
      <dgm:prSet/>
      <dgm:spPr/>
      <dgm:t>
        <a:bodyPr/>
        <a:lstStyle/>
        <a:p>
          <a:endParaRPr lang="en-US"/>
        </a:p>
      </dgm:t>
    </dgm:pt>
    <dgm:pt modelId="{0CB4C938-5BD9-40AB-8FB4-4AD6B6DC933F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Aging</a:t>
          </a:r>
        </a:p>
      </dgm:t>
    </dgm:pt>
    <dgm:pt modelId="{B2C49AD4-D8D3-493F-8020-B5C884F7EA83}" type="parTrans" cxnId="{789C5C86-1F55-44C0-86E8-93D80F41A75E}">
      <dgm:prSet/>
      <dgm:spPr/>
      <dgm:t>
        <a:bodyPr/>
        <a:lstStyle/>
        <a:p>
          <a:endParaRPr lang="en-US"/>
        </a:p>
      </dgm:t>
    </dgm:pt>
    <dgm:pt modelId="{3F528C0C-8A06-4CAD-BE8E-2502D319773F}" type="sibTrans" cxnId="{789C5C86-1F55-44C0-86E8-93D80F41A75E}">
      <dgm:prSet/>
      <dgm:spPr/>
      <dgm:t>
        <a:bodyPr/>
        <a:lstStyle/>
        <a:p>
          <a:endParaRPr lang="en-US"/>
        </a:p>
      </dgm:t>
    </dgm:pt>
    <dgm:pt modelId="{2BD979FA-41A6-457B-BB65-F099C2572043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Tobacco and alcohol use</a:t>
          </a:r>
        </a:p>
      </dgm:t>
    </dgm:pt>
    <dgm:pt modelId="{A9E64B2F-08E6-42A6-8C02-158FBD94445F}" type="parTrans" cxnId="{2BED9AE8-43D4-4AF8-94A0-AF098DE1524F}">
      <dgm:prSet/>
      <dgm:spPr/>
      <dgm:t>
        <a:bodyPr/>
        <a:lstStyle/>
        <a:p>
          <a:endParaRPr lang="en-US"/>
        </a:p>
      </dgm:t>
    </dgm:pt>
    <dgm:pt modelId="{0E92A32B-D8EF-466B-A6FE-D376C5F9B9F3}" type="sibTrans" cxnId="{2BED9AE8-43D4-4AF8-94A0-AF098DE1524F}">
      <dgm:prSet/>
      <dgm:spPr/>
      <dgm:t>
        <a:bodyPr/>
        <a:lstStyle/>
        <a:p>
          <a:endParaRPr lang="en-US"/>
        </a:p>
      </dgm:t>
    </dgm:pt>
    <dgm:pt modelId="{8CEB9D26-FC8D-41D1-B0D0-9F1F92A4027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Nerve damage</a:t>
          </a:r>
        </a:p>
      </dgm:t>
    </dgm:pt>
    <dgm:pt modelId="{BB97C6C9-BA30-469C-AC79-18C36BD90B66}" type="parTrans" cxnId="{6C217E95-8683-44B7-9BF8-1C1C2B2EEF51}">
      <dgm:prSet/>
      <dgm:spPr/>
      <dgm:t>
        <a:bodyPr/>
        <a:lstStyle/>
        <a:p>
          <a:endParaRPr lang="en-US"/>
        </a:p>
      </dgm:t>
    </dgm:pt>
    <dgm:pt modelId="{22C862AA-F87C-4FF6-8D6B-1B0EE538EF30}" type="sibTrans" cxnId="{6C217E95-8683-44B7-9BF8-1C1C2B2EEF51}">
      <dgm:prSet/>
      <dgm:spPr/>
      <dgm:t>
        <a:bodyPr/>
        <a:lstStyle/>
        <a:p>
          <a:endParaRPr lang="en-US"/>
        </a:p>
      </dgm:t>
    </dgm:pt>
    <dgm:pt modelId="{1AB68AB3-F983-41A5-89CE-11B221AA7D9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Mouth breathing</a:t>
          </a:r>
        </a:p>
      </dgm:t>
    </dgm:pt>
    <dgm:pt modelId="{AF91D83C-CC4F-4043-BA67-F41FF90A1075}" type="parTrans" cxnId="{49DB943F-70B9-49F2-94B3-EA8CA5CE9838}">
      <dgm:prSet/>
      <dgm:spPr/>
      <dgm:t>
        <a:bodyPr/>
        <a:lstStyle/>
        <a:p>
          <a:endParaRPr lang="en-US"/>
        </a:p>
      </dgm:t>
    </dgm:pt>
    <dgm:pt modelId="{2672C65E-1B6F-486C-99B8-D342E36114DD}" type="sibTrans" cxnId="{49DB943F-70B9-49F2-94B3-EA8CA5CE9838}">
      <dgm:prSet/>
      <dgm:spPr/>
      <dgm:t>
        <a:bodyPr/>
        <a:lstStyle/>
        <a:p>
          <a:endParaRPr lang="en-US"/>
        </a:p>
      </dgm:t>
    </dgm:pt>
    <dgm:pt modelId="{8494983A-EE34-4F98-A5AF-81883D433E9E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Frequent caffeine ingestion</a:t>
          </a:r>
        </a:p>
      </dgm:t>
    </dgm:pt>
    <dgm:pt modelId="{BA230804-7A4F-444A-B624-BE355D4CBFB6}" type="parTrans" cxnId="{515E4116-6342-40DD-BFFE-0A0AAD00A684}">
      <dgm:prSet/>
      <dgm:spPr/>
      <dgm:t>
        <a:bodyPr/>
        <a:lstStyle/>
        <a:p>
          <a:endParaRPr lang="en-US"/>
        </a:p>
      </dgm:t>
    </dgm:pt>
    <dgm:pt modelId="{79A5D5A7-801D-4938-BDAA-2041D6642F04}" type="sibTrans" cxnId="{515E4116-6342-40DD-BFFE-0A0AAD00A684}">
      <dgm:prSet/>
      <dgm:spPr/>
      <dgm:t>
        <a:bodyPr/>
        <a:lstStyle/>
        <a:p>
          <a:endParaRPr lang="en-US"/>
        </a:p>
      </dgm:t>
    </dgm:pt>
    <dgm:pt modelId="{06B96C5E-1EDF-47A9-A68A-FBD1B9FCBCA2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Cancer therapy</a:t>
          </a:r>
        </a:p>
      </dgm:t>
    </dgm:pt>
    <dgm:pt modelId="{FE43D7AE-A7DD-40BE-8342-807C22848CE2}" type="parTrans" cxnId="{95C271D1-CE23-46F0-9A56-766D2524CA3C}">
      <dgm:prSet/>
      <dgm:spPr/>
      <dgm:t>
        <a:bodyPr/>
        <a:lstStyle/>
        <a:p>
          <a:endParaRPr lang="en-US"/>
        </a:p>
      </dgm:t>
    </dgm:pt>
    <dgm:pt modelId="{EC30AD47-50DC-4EEC-8D21-3F61B6D1C2FD}" type="sibTrans" cxnId="{95C271D1-CE23-46F0-9A56-766D2524CA3C}">
      <dgm:prSet/>
      <dgm:spPr/>
      <dgm:t>
        <a:bodyPr/>
        <a:lstStyle/>
        <a:p>
          <a:endParaRPr lang="en-US"/>
        </a:p>
      </dgm:t>
    </dgm:pt>
    <dgm:pt modelId="{E775D8AE-7F32-42A5-B3C3-076B822E7A01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Other health conditions</a:t>
          </a:r>
        </a:p>
      </dgm:t>
    </dgm:pt>
    <dgm:pt modelId="{BFD39984-1AC3-4F95-989A-1ABF7F3999C6}" type="parTrans" cxnId="{4F97BFAF-0E10-4998-B6F7-24ED4F1C0CF1}">
      <dgm:prSet/>
      <dgm:spPr/>
      <dgm:t>
        <a:bodyPr/>
        <a:lstStyle/>
        <a:p>
          <a:endParaRPr lang="en-US"/>
        </a:p>
      </dgm:t>
    </dgm:pt>
    <dgm:pt modelId="{81F48010-0EE1-4BF4-A80C-AC80A9A2DADB}" type="sibTrans" cxnId="{4F97BFAF-0E10-4998-B6F7-24ED4F1C0CF1}">
      <dgm:prSet/>
      <dgm:spPr/>
      <dgm:t>
        <a:bodyPr/>
        <a:lstStyle/>
        <a:p>
          <a:endParaRPr lang="en-US"/>
        </a:p>
      </dgm:t>
    </dgm:pt>
    <dgm:pt modelId="{86D30218-3586-4128-89E4-3E487A870877}" type="pres">
      <dgm:prSet presAssocID="{DA2906C7-A087-42F6-8EB3-2966E2338FA5}" presName="diagram" presStyleCnt="0">
        <dgm:presLayoutVars>
          <dgm:dir/>
          <dgm:resizeHandles val="exact"/>
        </dgm:presLayoutVars>
      </dgm:prSet>
      <dgm:spPr/>
    </dgm:pt>
    <dgm:pt modelId="{B623EC21-A662-4859-8752-08A74C388C8C}" type="pres">
      <dgm:prSet presAssocID="{385B5DD5-788A-429D-8051-FB1520E3CA4B}" presName="node" presStyleLbl="node1" presStyleIdx="0" presStyleCnt="8">
        <dgm:presLayoutVars>
          <dgm:bulletEnabled val="1"/>
        </dgm:presLayoutVars>
      </dgm:prSet>
      <dgm:spPr/>
    </dgm:pt>
    <dgm:pt modelId="{D3231B7B-6443-4757-BE10-AB46D51E11DC}" type="pres">
      <dgm:prSet presAssocID="{DE1B1E11-E5DB-4446-A85D-795A682542C7}" presName="sibTrans" presStyleCnt="0"/>
      <dgm:spPr/>
    </dgm:pt>
    <dgm:pt modelId="{D027A763-99E8-4E0E-A286-C53B733DDDBF}" type="pres">
      <dgm:prSet presAssocID="{0CB4C938-5BD9-40AB-8FB4-4AD6B6DC933F}" presName="node" presStyleLbl="node1" presStyleIdx="1" presStyleCnt="8">
        <dgm:presLayoutVars>
          <dgm:bulletEnabled val="1"/>
        </dgm:presLayoutVars>
      </dgm:prSet>
      <dgm:spPr/>
    </dgm:pt>
    <dgm:pt modelId="{E1EF4340-0C8C-4D54-BA7A-927DECC7DEFE}" type="pres">
      <dgm:prSet presAssocID="{3F528C0C-8A06-4CAD-BE8E-2502D319773F}" presName="sibTrans" presStyleCnt="0"/>
      <dgm:spPr/>
    </dgm:pt>
    <dgm:pt modelId="{466BB218-F0A0-4A7E-888D-D3ED0740B1F2}" type="pres">
      <dgm:prSet presAssocID="{2BD979FA-41A6-457B-BB65-F099C2572043}" presName="node" presStyleLbl="node1" presStyleIdx="2" presStyleCnt="8">
        <dgm:presLayoutVars>
          <dgm:bulletEnabled val="1"/>
        </dgm:presLayoutVars>
      </dgm:prSet>
      <dgm:spPr/>
    </dgm:pt>
    <dgm:pt modelId="{7185EBB2-220B-4586-A8E4-F83D6F35D51F}" type="pres">
      <dgm:prSet presAssocID="{0E92A32B-D8EF-466B-A6FE-D376C5F9B9F3}" presName="sibTrans" presStyleCnt="0"/>
      <dgm:spPr/>
    </dgm:pt>
    <dgm:pt modelId="{B2C75E97-8001-42B6-A2A4-74A33F90613A}" type="pres">
      <dgm:prSet presAssocID="{8CEB9D26-FC8D-41D1-B0D0-9F1F92A4027D}" presName="node" presStyleLbl="node1" presStyleIdx="3" presStyleCnt="8">
        <dgm:presLayoutVars>
          <dgm:bulletEnabled val="1"/>
        </dgm:presLayoutVars>
      </dgm:prSet>
      <dgm:spPr/>
    </dgm:pt>
    <dgm:pt modelId="{30DAA7C9-4619-40DC-B0F1-533DA4A2354B}" type="pres">
      <dgm:prSet presAssocID="{22C862AA-F87C-4FF6-8D6B-1B0EE538EF30}" presName="sibTrans" presStyleCnt="0"/>
      <dgm:spPr/>
    </dgm:pt>
    <dgm:pt modelId="{C3B19DD6-26D1-49FC-BE10-C96D2D8A5EDD}" type="pres">
      <dgm:prSet presAssocID="{1AB68AB3-F983-41A5-89CE-11B221AA7D9D}" presName="node" presStyleLbl="node1" presStyleIdx="4" presStyleCnt="8">
        <dgm:presLayoutVars>
          <dgm:bulletEnabled val="1"/>
        </dgm:presLayoutVars>
      </dgm:prSet>
      <dgm:spPr/>
    </dgm:pt>
    <dgm:pt modelId="{EE13BE00-C8A8-4CA2-8496-F001BF329493}" type="pres">
      <dgm:prSet presAssocID="{2672C65E-1B6F-486C-99B8-D342E36114DD}" presName="sibTrans" presStyleCnt="0"/>
      <dgm:spPr/>
    </dgm:pt>
    <dgm:pt modelId="{9AA6CBEA-0DD4-4392-B8F2-D90E3204A538}" type="pres">
      <dgm:prSet presAssocID="{8494983A-EE34-4F98-A5AF-81883D433E9E}" presName="node" presStyleLbl="node1" presStyleIdx="5" presStyleCnt="8">
        <dgm:presLayoutVars>
          <dgm:bulletEnabled val="1"/>
        </dgm:presLayoutVars>
      </dgm:prSet>
      <dgm:spPr/>
    </dgm:pt>
    <dgm:pt modelId="{51C6C8CB-C861-434C-8F86-5808DF0211E6}" type="pres">
      <dgm:prSet presAssocID="{79A5D5A7-801D-4938-BDAA-2041D6642F04}" presName="sibTrans" presStyleCnt="0"/>
      <dgm:spPr/>
    </dgm:pt>
    <dgm:pt modelId="{D4AEFAC4-BE6F-45DF-AD7A-AA4D220EE783}" type="pres">
      <dgm:prSet presAssocID="{06B96C5E-1EDF-47A9-A68A-FBD1B9FCBCA2}" presName="node" presStyleLbl="node1" presStyleIdx="6" presStyleCnt="8">
        <dgm:presLayoutVars>
          <dgm:bulletEnabled val="1"/>
        </dgm:presLayoutVars>
      </dgm:prSet>
      <dgm:spPr/>
    </dgm:pt>
    <dgm:pt modelId="{6FB7871D-F525-47F3-93E4-F3806BE7FF21}" type="pres">
      <dgm:prSet presAssocID="{EC30AD47-50DC-4EEC-8D21-3F61B6D1C2FD}" presName="sibTrans" presStyleCnt="0"/>
      <dgm:spPr/>
    </dgm:pt>
    <dgm:pt modelId="{8713C427-0C00-416D-B89E-FF4B12CBB4D8}" type="pres">
      <dgm:prSet presAssocID="{E775D8AE-7F32-42A5-B3C3-076B822E7A01}" presName="node" presStyleLbl="node1" presStyleIdx="7" presStyleCnt="8">
        <dgm:presLayoutVars>
          <dgm:bulletEnabled val="1"/>
        </dgm:presLayoutVars>
      </dgm:prSet>
      <dgm:spPr/>
    </dgm:pt>
  </dgm:ptLst>
  <dgm:cxnLst>
    <dgm:cxn modelId="{515E4116-6342-40DD-BFFE-0A0AAD00A684}" srcId="{DA2906C7-A087-42F6-8EB3-2966E2338FA5}" destId="{8494983A-EE34-4F98-A5AF-81883D433E9E}" srcOrd="5" destOrd="0" parTransId="{BA230804-7A4F-444A-B624-BE355D4CBFB6}" sibTransId="{79A5D5A7-801D-4938-BDAA-2041D6642F04}"/>
    <dgm:cxn modelId="{BC565937-C4B6-4191-8203-5FF697059A3D}" type="presOf" srcId="{0CB4C938-5BD9-40AB-8FB4-4AD6B6DC933F}" destId="{D027A763-99E8-4E0E-A286-C53B733DDDBF}" srcOrd="0" destOrd="0" presId="urn:microsoft.com/office/officeart/2005/8/layout/default"/>
    <dgm:cxn modelId="{A4BD873E-AD24-4FC6-ACAB-654E735181C8}" type="presOf" srcId="{E775D8AE-7F32-42A5-B3C3-076B822E7A01}" destId="{8713C427-0C00-416D-B89E-FF4B12CBB4D8}" srcOrd="0" destOrd="0" presId="urn:microsoft.com/office/officeart/2005/8/layout/default"/>
    <dgm:cxn modelId="{49DB943F-70B9-49F2-94B3-EA8CA5CE9838}" srcId="{DA2906C7-A087-42F6-8EB3-2966E2338FA5}" destId="{1AB68AB3-F983-41A5-89CE-11B221AA7D9D}" srcOrd="4" destOrd="0" parTransId="{AF91D83C-CC4F-4043-BA67-F41FF90A1075}" sibTransId="{2672C65E-1B6F-486C-99B8-D342E36114DD}"/>
    <dgm:cxn modelId="{63C95371-D2BF-45B5-8666-51DB68906C5A}" type="presOf" srcId="{8494983A-EE34-4F98-A5AF-81883D433E9E}" destId="{9AA6CBEA-0DD4-4392-B8F2-D90E3204A538}" srcOrd="0" destOrd="0" presId="urn:microsoft.com/office/officeart/2005/8/layout/default"/>
    <dgm:cxn modelId="{68A03873-0D76-4BBF-9B2B-3BA494D6891D}" type="presOf" srcId="{2BD979FA-41A6-457B-BB65-F099C2572043}" destId="{466BB218-F0A0-4A7E-888D-D3ED0740B1F2}" srcOrd="0" destOrd="0" presId="urn:microsoft.com/office/officeart/2005/8/layout/default"/>
    <dgm:cxn modelId="{789C5C86-1F55-44C0-86E8-93D80F41A75E}" srcId="{DA2906C7-A087-42F6-8EB3-2966E2338FA5}" destId="{0CB4C938-5BD9-40AB-8FB4-4AD6B6DC933F}" srcOrd="1" destOrd="0" parTransId="{B2C49AD4-D8D3-493F-8020-B5C884F7EA83}" sibTransId="{3F528C0C-8A06-4CAD-BE8E-2502D319773F}"/>
    <dgm:cxn modelId="{92D45988-3748-43E1-AFD9-542728445287}" srcId="{DA2906C7-A087-42F6-8EB3-2966E2338FA5}" destId="{385B5DD5-788A-429D-8051-FB1520E3CA4B}" srcOrd="0" destOrd="0" parTransId="{AFB01616-05F1-47AA-BB83-5D7D4D9E1063}" sibTransId="{DE1B1E11-E5DB-4446-A85D-795A682542C7}"/>
    <dgm:cxn modelId="{6C217E95-8683-44B7-9BF8-1C1C2B2EEF51}" srcId="{DA2906C7-A087-42F6-8EB3-2966E2338FA5}" destId="{8CEB9D26-FC8D-41D1-B0D0-9F1F92A4027D}" srcOrd="3" destOrd="0" parTransId="{BB97C6C9-BA30-469C-AC79-18C36BD90B66}" sibTransId="{22C862AA-F87C-4FF6-8D6B-1B0EE538EF30}"/>
    <dgm:cxn modelId="{420838AB-8055-4003-9DE6-6010054D6A4F}" type="presOf" srcId="{1AB68AB3-F983-41A5-89CE-11B221AA7D9D}" destId="{C3B19DD6-26D1-49FC-BE10-C96D2D8A5EDD}" srcOrd="0" destOrd="0" presId="urn:microsoft.com/office/officeart/2005/8/layout/default"/>
    <dgm:cxn modelId="{4F97BFAF-0E10-4998-B6F7-24ED4F1C0CF1}" srcId="{DA2906C7-A087-42F6-8EB3-2966E2338FA5}" destId="{E775D8AE-7F32-42A5-B3C3-076B822E7A01}" srcOrd="7" destOrd="0" parTransId="{BFD39984-1AC3-4F95-989A-1ABF7F3999C6}" sibTransId="{81F48010-0EE1-4BF4-A80C-AC80A9A2DADB}"/>
    <dgm:cxn modelId="{EAE742CD-B1AB-4D4F-BF5E-3F815B05D8BA}" type="presOf" srcId="{DA2906C7-A087-42F6-8EB3-2966E2338FA5}" destId="{86D30218-3586-4128-89E4-3E487A870877}" srcOrd="0" destOrd="0" presId="urn:microsoft.com/office/officeart/2005/8/layout/default"/>
    <dgm:cxn modelId="{95C271D1-CE23-46F0-9A56-766D2524CA3C}" srcId="{DA2906C7-A087-42F6-8EB3-2966E2338FA5}" destId="{06B96C5E-1EDF-47A9-A68A-FBD1B9FCBCA2}" srcOrd="6" destOrd="0" parTransId="{FE43D7AE-A7DD-40BE-8342-807C22848CE2}" sibTransId="{EC30AD47-50DC-4EEC-8D21-3F61B6D1C2FD}"/>
    <dgm:cxn modelId="{9A70DFD8-D852-4A58-9806-44D137811013}" type="presOf" srcId="{06B96C5E-1EDF-47A9-A68A-FBD1B9FCBCA2}" destId="{D4AEFAC4-BE6F-45DF-AD7A-AA4D220EE783}" srcOrd="0" destOrd="0" presId="urn:microsoft.com/office/officeart/2005/8/layout/default"/>
    <dgm:cxn modelId="{81EAFEE3-B241-4C07-AF4D-69FB8F9C46B7}" type="presOf" srcId="{385B5DD5-788A-429D-8051-FB1520E3CA4B}" destId="{B623EC21-A662-4859-8752-08A74C388C8C}" srcOrd="0" destOrd="0" presId="urn:microsoft.com/office/officeart/2005/8/layout/default"/>
    <dgm:cxn modelId="{96155FE8-049F-40E3-A251-99A25486B473}" type="presOf" srcId="{8CEB9D26-FC8D-41D1-B0D0-9F1F92A4027D}" destId="{B2C75E97-8001-42B6-A2A4-74A33F90613A}" srcOrd="0" destOrd="0" presId="urn:microsoft.com/office/officeart/2005/8/layout/default"/>
    <dgm:cxn modelId="{2BED9AE8-43D4-4AF8-94A0-AF098DE1524F}" srcId="{DA2906C7-A087-42F6-8EB3-2966E2338FA5}" destId="{2BD979FA-41A6-457B-BB65-F099C2572043}" srcOrd="2" destOrd="0" parTransId="{A9E64B2F-08E6-42A6-8C02-158FBD94445F}" sibTransId="{0E92A32B-D8EF-466B-A6FE-D376C5F9B9F3}"/>
    <dgm:cxn modelId="{889399C0-BE01-44A1-B13D-2F068ABEC7F2}" type="presParOf" srcId="{86D30218-3586-4128-89E4-3E487A870877}" destId="{B623EC21-A662-4859-8752-08A74C388C8C}" srcOrd="0" destOrd="0" presId="urn:microsoft.com/office/officeart/2005/8/layout/default"/>
    <dgm:cxn modelId="{973FEACA-DA53-42B5-8E39-6DDEFAD374B6}" type="presParOf" srcId="{86D30218-3586-4128-89E4-3E487A870877}" destId="{D3231B7B-6443-4757-BE10-AB46D51E11DC}" srcOrd="1" destOrd="0" presId="urn:microsoft.com/office/officeart/2005/8/layout/default"/>
    <dgm:cxn modelId="{DE2AB5BF-2A55-4A3F-B654-1C5405B59BBA}" type="presParOf" srcId="{86D30218-3586-4128-89E4-3E487A870877}" destId="{D027A763-99E8-4E0E-A286-C53B733DDDBF}" srcOrd="2" destOrd="0" presId="urn:microsoft.com/office/officeart/2005/8/layout/default"/>
    <dgm:cxn modelId="{E42F7E0E-E5C9-4BE7-8487-E1C828464E42}" type="presParOf" srcId="{86D30218-3586-4128-89E4-3E487A870877}" destId="{E1EF4340-0C8C-4D54-BA7A-927DECC7DEFE}" srcOrd="3" destOrd="0" presId="urn:microsoft.com/office/officeart/2005/8/layout/default"/>
    <dgm:cxn modelId="{B676445E-4CEA-44F3-AB3D-03AEA2A67A69}" type="presParOf" srcId="{86D30218-3586-4128-89E4-3E487A870877}" destId="{466BB218-F0A0-4A7E-888D-D3ED0740B1F2}" srcOrd="4" destOrd="0" presId="urn:microsoft.com/office/officeart/2005/8/layout/default"/>
    <dgm:cxn modelId="{D04491E4-8C41-4C18-BA05-1CA9EFBD7E46}" type="presParOf" srcId="{86D30218-3586-4128-89E4-3E487A870877}" destId="{7185EBB2-220B-4586-A8E4-F83D6F35D51F}" srcOrd="5" destOrd="0" presId="urn:microsoft.com/office/officeart/2005/8/layout/default"/>
    <dgm:cxn modelId="{49A2B6CD-2B28-42D4-967C-86699D5F0B03}" type="presParOf" srcId="{86D30218-3586-4128-89E4-3E487A870877}" destId="{B2C75E97-8001-42B6-A2A4-74A33F90613A}" srcOrd="6" destOrd="0" presId="urn:microsoft.com/office/officeart/2005/8/layout/default"/>
    <dgm:cxn modelId="{C27C6B07-0C08-43FB-BF95-52E81FE31DD0}" type="presParOf" srcId="{86D30218-3586-4128-89E4-3E487A870877}" destId="{30DAA7C9-4619-40DC-B0F1-533DA4A2354B}" srcOrd="7" destOrd="0" presId="urn:microsoft.com/office/officeart/2005/8/layout/default"/>
    <dgm:cxn modelId="{3B746655-92A7-4DAC-AA09-D3AF9D00F6D1}" type="presParOf" srcId="{86D30218-3586-4128-89E4-3E487A870877}" destId="{C3B19DD6-26D1-49FC-BE10-C96D2D8A5EDD}" srcOrd="8" destOrd="0" presId="urn:microsoft.com/office/officeart/2005/8/layout/default"/>
    <dgm:cxn modelId="{46604AF7-6909-4D0D-89B2-112261171496}" type="presParOf" srcId="{86D30218-3586-4128-89E4-3E487A870877}" destId="{EE13BE00-C8A8-4CA2-8496-F001BF329493}" srcOrd="9" destOrd="0" presId="urn:microsoft.com/office/officeart/2005/8/layout/default"/>
    <dgm:cxn modelId="{ED370100-122E-4977-9255-3BB72655CD51}" type="presParOf" srcId="{86D30218-3586-4128-89E4-3E487A870877}" destId="{9AA6CBEA-0DD4-4392-B8F2-D90E3204A538}" srcOrd="10" destOrd="0" presId="urn:microsoft.com/office/officeart/2005/8/layout/default"/>
    <dgm:cxn modelId="{0F7179CA-E2AD-4FA0-81D8-7E26193000CA}" type="presParOf" srcId="{86D30218-3586-4128-89E4-3E487A870877}" destId="{51C6C8CB-C861-434C-8F86-5808DF0211E6}" srcOrd="11" destOrd="0" presId="urn:microsoft.com/office/officeart/2005/8/layout/default"/>
    <dgm:cxn modelId="{0D540BF8-A528-4265-94EB-355BA6DEE249}" type="presParOf" srcId="{86D30218-3586-4128-89E4-3E487A870877}" destId="{D4AEFAC4-BE6F-45DF-AD7A-AA4D220EE783}" srcOrd="12" destOrd="0" presId="urn:microsoft.com/office/officeart/2005/8/layout/default"/>
    <dgm:cxn modelId="{6E936788-735D-49F9-AC37-FCE39DE4354F}" type="presParOf" srcId="{86D30218-3586-4128-89E4-3E487A870877}" destId="{6FB7871D-F525-47F3-93E4-F3806BE7FF21}" srcOrd="13" destOrd="0" presId="urn:microsoft.com/office/officeart/2005/8/layout/default"/>
    <dgm:cxn modelId="{87846B1B-E0EE-433A-B136-28ED3A55A54B}" type="presParOf" srcId="{86D30218-3586-4128-89E4-3E487A870877}" destId="{8713C427-0C00-416D-B89E-FF4B12CBB4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19125-C857-4440-9EBB-DB0D0907E2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07C0CC-9506-40C4-B504-4AC81FFE8DB7}">
      <dgm:prSet custT="1"/>
      <dgm:spPr/>
      <dgm:t>
        <a:bodyPr/>
        <a:lstStyle/>
        <a:p>
          <a:r>
            <a:rPr lang="en-US" sz="3200" dirty="0"/>
            <a:t>Hypertension</a:t>
          </a:r>
        </a:p>
      </dgm:t>
    </dgm:pt>
    <dgm:pt modelId="{3C097229-E551-4A43-AC95-4278DD0D7D78}" type="parTrans" cxnId="{5DE6BD4D-D037-41C4-B7A6-7FCCEEF7C2D9}">
      <dgm:prSet/>
      <dgm:spPr/>
      <dgm:t>
        <a:bodyPr/>
        <a:lstStyle/>
        <a:p>
          <a:endParaRPr lang="en-US"/>
        </a:p>
      </dgm:t>
    </dgm:pt>
    <dgm:pt modelId="{DC6AF3B2-1E18-430F-A4D8-FFC48D9F9D88}" type="sibTrans" cxnId="{5DE6BD4D-D037-41C4-B7A6-7FCCEEF7C2D9}">
      <dgm:prSet/>
      <dgm:spPr/>
      <dgm:t>
        <a:bodyPr/>
        <a:lstStyle/>
        <a:p>
          <a:endParaRPr lang="en-US"/>
        </a:p>
      </dgm:t>
    </dgm:pt>
    <dgm:pt modelId="{677EE782-F8CF-480E-A427-56921F6EC2F5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Stroke and blood clots</a:t>
          </a:r>
        </a:p>
      </dgm:t>
    </dgm:pt>
    <dgm:pt modelId="{04A05735-7B50-4BB4-A46F-C809E3CA882C}" type="parTrans" cxnId="{9D943E80-A7E0-4E90-9A60-FA69E70C2CC2}">
      <dgm:prSet/>
      <dgm:spPr/>
      <dgm:t>
        <a:bodyPr/>
        <a:lstStyle/>
        <a:p>
          <a:endParaRPr lang="en-US"/>
        </a:p>
      </dgm:t>
    </dgm:pt>
    <dgm:pt modelId="{4FB6E48C-F43A-4799-8247-A621A76BF4A5}" type="sibTrans" cxnId="{9D943E80-A7E0-4E90-9A60-FA69E70C2CC2}">
      <dgm:prSet/>
      <dgm:spPr/>
      <dgm:t>
        <a:bodyPr/>
        <a:lstStyle/>
        <a:p>
          <a:endParaRPr lang="en-US"/>
        </a:p>
      </dgm:t>
    </dgm:pt>
    <dgm:pt modelId="{B10D0624-C7AD-4DBB-A1E8-8E9F851415D0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Diabetes</a:t>
          </a:r>
        </a:p>
      </dgm:t>
    </dgm:pt>
    <dgm:pt modelId="{39A7A8EB-2948-4EB5-9A5B-FB4834DB494B}" type="parTrans" cxnId="{2B5968E9-06D1-48AE-B5B1-DF06A1842158}">
      <dgm:prSet/>
      <dgm:spPr/>
      <dgm:t>
        <a:bodyPr/>
        <a:lstStyle/>
        <a:p>
          <a:endParaRPr lang="en-US"/>
        </a:p>
      </dgm:t>
    </dgm:pt>
    <dgm:pt modelId="{E020CF8E-C2DE-44EF-8308-6C7A49647E2C}" type="sibTrans" cxnId="{2B5968E9-06D1-48AE-B5B1-DF06A1842158}">
      <dgm:prSet/>
      <dgm:spPr/>
      <dgm:t>
        <a:bodyPr/>
        <a:lstStyle/>
        <a:p>
          <a:endParaRPr lang="en-US"/>
        </a:p>
      </dgm:t>
    </dgm:pt>
    <dgm:pt modelId="{79CA036E-A3E5-4948-9502-FA1A69D4AADC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pain</a:t>
          </a:r>
        </a:p>
      </dgm:t>
    </dgm:pt>
    <dgm:pt modelId="{B3E42736-56A3-4F61-8834-9B855F823272}" type="parTrans" cxnId="{58FC4C59-78E0-4FB3-BEF7-5FC093314824}">
      <dgm:prSet/>
      <dgm:spPr/>
      <dgm:t>
        <a:bodyPr/>
        <a:lstStyle/>
        <a:p>
          <a:endParaRPr lang="en-US"/>
        </a:p>
      </dgm:t>
    </dgm:pt>
    <dgm:pt modelId="{E36E4DB2-37A8-4535-BDFA-EFB207D92D6F}" type="sibTrans" cxnId="{58FC4C59-78E0-4FB3-BEF7-5FC093314824}">
      <dgm:prSet/>
      <dgm:spPr/>
      <dgm:t>
        <a:bodyPr/>
        <a:lstStyle/>
        <a:p>
          <a:endParaRPr lang="en-US"/>
        </a:p>
      </dgm:t>
    </dgm:pt>
    <dgm:pt modelId="{95FA2B84-2040-4A74-AFCB-418258C7FC6C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Constipation</a:t>
          </a:r>
        </a:p>
      </dgm:t>
    </dgm:pt>
    <dgm:pt modelId="{89C28C92-11D9-468A-95CA-0BA57D305DC7}" type="parTrans" cxnId="{119D38B6-7D44-4077-9CD1-3325ACF6158B}">
      <dgm:prSet/>
      <dgm:spPr/>
      <dgm:t>
        <a:bodyPr/>
        <a:lstStyle/>
        <a:p>
          <a:endParaRPr lang="en-US"/>
        </a:p>
      </dgm:t>
    </dgm:pt>
    <dgm:pt modelId="{6D74E96E-2D00-478F-91F9-E6E481F07B38}" type="sibTrans" cxnId="{119D38B6-7D44-4077-9CD1-3325ACF6158B}">
      <dgm:prSet/>
      <dgm:spPr/>
      <dgm:t>
        <a:bodyPr/>
        <a:lstStyle/>
        <a:p>
          <a:endParaRPr lang="en-US"/>
        </a:p>
      </dgm:t>
    </dgm:pt>
    <dgm:pt modelId="{C18D47F8-174D-4B44-B693-5F69155A7C49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Arthritis</a:t>
          </a:r>
        </a:p>
      </dgm:t>
    </dgm:pt>
    <dgm:pt modelId="{7656FCDC-D7E1-4C0A-9A81-F7A1DF9EC636}" type="parTrans" cxnId="{1E04A41A-DF9F-402E-A21C-495B2966CF6E}">
      <dgm:prSet/>
      <dgm:spPr/>
      <dgm:t>
        <a:bodyPr/>
        <a:lstStyle/>
        <a:p>
          <a:endParaRPr lang="en-US"/>
        </a:p>
      </dgm:t>
    </dgm:pt>
    <dgm:pt modelId="{3393D7AC-2125-4C7A-87A6-A37AA57C6467}" type="sibTrans" cxnId="{1E04A41A-DF9F-402E-A21C-495B2966CF6E}">
      <dgm:prSet/>
      <dgm:spPr/>
      <dgm:t>
        <a:bodyPr/>
        <a:lstStyle/>
        <a:p>
          <a:endParaRPr lang="en-US"/>
        </a:p>
      </dgm:t>
    </dgm:pt>
    <dgm:pt modelId="{0F35D687-5039-4E9B-934A-58B6CFA624C9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Seizures</a:t>
          </a:r>
        </a:p>
      </dgm:t>
    </dgm:pt>
    <dgm:pt modelId="{C236FFA5-49E0-4C8B-B471-463A634488CA}" type="parTrans" cxnId="{A2E1A3DB-263F-481A-A443-EBAA42C730BF}">
      <dgm:prSet/>
      <dgm:spPr/>
      <dgm:t>
        <a:bodyPr/>
        <a:lstStyle/>
        <a:p>
          <a:endParaRPr lang="en-US"/>
        </a:p>
      </dgm:t>
    </dgm:pt>
    <dgm:pt modelId="{2DB65E48-5B9A-4D44-9F34-FEA0CBA081F4}" type="sibTrans" cxnId="{A2E1A3DB-263F-481A-A443-EBAA42C730BF}">
      <dgm:prSet/>
      <dgm:spPr/>
      <dgm:t>
        <a:bodyPr/>
        <a:lstStyle/>
        <a:p>
          <a:endParaRPr lang="en-US"/>
        </a:p>
      </dgm:t>
    </dgm:pt>
    <dgm:pt modelId="{F1C7FC58-4E64-4FC1-AC8D-FC4080FBCB96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Parkinson’s disease</a:t>
          </a:r>
        </a:p>
      </dgm:t>
    </dgm:pt>
    <dgm:pt modelId="{D5449B1C-5EA5-4AE3-AE06-344DE270E481}" type="parTrans" cxnId="{B9637142-6C62-44E9-98A7-43B3A5747317}">
      <dgm:prSet/>
      <dgm:spPr/>
      <dgm:t>
        <a:bodyPr/>
        <a:lstStyle/>
        <a:p>
          <a:endParaRPr lang="en-US"/>
        </a:p>
      </dgm:t>
    </dgm:pt>
    <dgm:pt modelId="{DC08C111-CEDB-4C64-A8AD-AE7AB3C90CA6}" type="sibTrans" cxnId="{B9637142-6C62-44E9-98A7-43B3A5747317}">
      <dgm:prSet/>
      <dgm:spPr/>
      <dgm:t>
        <a:bodyPr/>
        <a:lstStyle/>
        <a:p>
          <a:endParaRPr lang="en-US"/>
        </a:p>
      </dgm:t>
    </dgm:pt>
    <dgm:pt modelId="{3F329888-34B2-4409-870A-495ADAD64153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Depression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and psychological disorders </a:t>
          </a:r>
          <a:b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  (e.g., dementia, OCD)</a:t>
          </a:r>
          <a:endParaRPr lang="en-US" sz="3200" kern="1200" dirty="0"/>
        </a:p>
      </dgm:t>
    </dgm:pt>
    <dgm:pt modelId="{6F1AA4A2-7F90-4FB7-B631-3DBAC102CD60}" type="parTrans" cxnId="{96644F4E-83FF-40E6-BB5B-934E2F42A69F}">
      <dgm:prSet/>
      <dgm:spPr/>
      <dgm:t>
        <a:bodyPr/>
        <a:lstStyle/>
        <a:p>
          <a:endParaRPr lang="en-US"/>
        </a:p>
      </dgm:t>
    </dgm:pt>
    <dgm:pt modelId="{BABEF000-321B-47AA-9DBE-07A9A2DADE38}" type="sibTrans" cxnId="{96644F4E-83FF-40E6-BB5B-934E2F42A69F}">
      <dgm:prSet/>
      <dgm:spPr/>
      <dgm:t>
        <a:bodyPr/>
        <a:lstStyle/>
        <a:p>
          <a:endParaRPr lang="en-US"/>
        </a:p>
      </dgm:t>
    </dgm:pt>
    <dgm:pt modelId="{17D6CA2F-9298-464C-BA56-C98E3BD7DA0A}" type="pres">
      <dgm:prSet presAssocID="{65F19125-C857-4440-9EBB-DB0D0907E228}" presName="vert0" presStyleCnt="0">
        <dgm:presLayoutVars>
          <dgm:dir/>
          <dgm:animOne val="branch"/>
          <dgm:animLvl val="lvl"/>
        </dgm:presLayoutVars>
      </dgm:prSet>
      <dgm:spPr/>
    </dgm:pt>
    <dgm:pt modelId="{840015D2-34A5-4AC3-BEAA-1EDEBA057C93}" type="pres">
      <dgm:prSet presAssocID="{9307C0CC-9506-40C4-B504-4AC81FFE8DB7}" presName="thickLine" presStyleLbl="alignNode1" presStyleIdx="0" presStyleCnt="9"/>
      <dgm:spPr/>
    </dgm:pt>
    <dgm:pt modelId="{78D093AB-5B18-4D4C-B921-C5494C6A3A1F}" type="pres">
      <dgm:prSet presAssocID="{9307C0CC-9506-40C4-B504-4AC81FFE8DB7}" presName="horz1" presStyleCnt="0"/>
      <dgm:spPr/>
    </dgm:pt>
    <dgm:pt modelId="{FAB9BEFA-BCB5-485A-895C-786765416508}" type="pres">
      <dgm:prSet presAssocID="{9307C0CC-9506-40C4-B504-4AC81FFE8DB7}" presName="tx1" presStyleLbl="revTx" presStyleIdx="0" presStyleCnt="9"/>
      <dgm:spPr/>
    </dgm:pt>
    <dgm:pt modelId="{84DC437F-47D1-4282-9A95-E209787756AB}" type="pres">
      <dgm:prSet presAssocID="{9307C0CC-9506-40C4-B504-4AC81FFE8DB7}" presName="vert1" presStyleCnt="0"/>
      <dgm:spPr/>
    </dgm:pt>
    <dgm:pt modelId="{B0163BB0-D284-4667-8AD7-E34ECC95E8B1}" type="pres">
      <dgm:prSet presAssocID="{677EE782-F8CF-480E-A427-56921F6EC2F5}" presName="thickLine" presStyleLbl="alignNode1" presStyleIdx="1" presStyleCnt="9"/>
      <dgm:spPr/>
    </dgm:pt>
    <dgm:pt modelId="{9BD7F3A9-C43E-4E67-A747-BD7C05C0D677}" type="pres">
      <dgm:prSet presAssocID="{677EE782-F8CF-480E-A427-56921F6EC2F5}" presName="horz1" presStyleCnt="0"/>
      <dgm:spPr/>
    </dgm:pt>
    <dgm:pt modelId="{6C684EE2-76AA-445A-88B7-7AC9D2BAF402}" type="pres">
      <dgm:prSet presAssocID="{677EE782-F8CF-480E-A427-56921F6EC2F5}" presName="tx1" presStyleLbl="revTx" presStyleIdx="1" presStyleCnt="9"/>
      <dgm:spPr/>
    </dgm:pt>
    <dgm:pt modelId="{2ECCA9B1-FCF5-4425-BFA4-CB799072D4BE}" type="pres">
      <dgm:prSet presAssocID="{677EE782-F8CF-480E-A427-56921F6EC2F5}" presName="vert1" presStyleCnt="0"/>
      <dgm:spPr/>
    </dgm:pt>
    <dgm:pt modelId="{7A07A162-1F57-4E37-88C5-0E19B167D074}" type="pres">
      <dgm:prSet presAssocID="{B10D0624-C7AD-4DBB-A1E8-8E9F851415D0}" presName="thickLine" presStyleLbl="alignNode1" presStyleIdx="2" presStyleCnt="9"/>
      <dgm:spPr/>
    </dgm:pt>
    <dgm:pt modelId="{F17FD723-788A-48F0-B028-95A3F7CD3DFB}" type="pres">
      <dgm:prSet presAssocID="{B10D0624-C7AD-4DBB-A1E8-8E9F851415D0}" presName="horz1" presStyleCnt="0"/>
      <dgm:spPr/>
    </dgm:pt>
    <dgm:pt modelId="{BD877E65-F198-44DA-80F6-263FBB6A78E5}" type="pres">
      <dgm:prSet presAssocID="{B10D0624-C7AD-4DBB-A1E8-8E9F851415D0}" presName="tx1" presStyleLbl="revTx" presStyleIdx="2" presStyleCnt="9"/>
      <dgm:spPr/>
    </dgm:pt>
    <dgm:pt modelId="{32E11768-47C3-492D-BA46-6CE82EB7FEC1}" type="pres">
      <dgm:prSet presAssocID="{B10D0624-C7AD-4DBB-A1E8-8E9F851415D0}" presName="vert1" presStyleCnt="0"/>
      <dgm:spPr/>
    </dgm:pt>
    <dgm:pt modelId="{FD3395A9-6B01-4E05-9E7E-EA1C32AFF4B9}" type="pres">
      <dgm:prSet presAssocID="{79CA036E-A3E5-4948-9502-FA1A69D4AADC}" presName="thickLine" presStyleLbl="alignNode1" presStyleIdx="3" presStyleCnt="9"/>
      <dgm:spPr/>
    </dgm:pt>
    <dgm:pt modelId="{577088F1-F597-4AB3-AC09-3DB29CE51346}" type="pres">
      <dgm:prSet presAssocID="{79CA036E-A3E5-4948-9502-FA1A69D4AADC}" presName="horz1" presStyleCnt="0"/>
      <dgm:spPr/>
    </dgm:pt>
    <dgm:pt modelId="{41FF3A1E-1D77-4D4E-A0E4-28C2B534FEA8}" type="pres">
      <dgm:prSet presAssocID="{79CA036E-A3E5-4948-9502-FA1A69D4AADC}" presName="tx1" presStyleLbl="revTx" presStyleIdx="3" presStyleCnt="9"/>
      <dgm:spPr/>
    </dgm:pt>
    <dgm:pt modelId="{E445595D-2AF0-432A-9F26-64B597B6DA12}" type="pres">
      <dgm:prSet presAssocID="{79CA036E-A3E5-4948-9502-FA1A69D4AADC}" presName="vert1" presStyleCnt="0"/>
      <dgm:spPr/>
    </dgm:pt>
    <dgm:pt modelId="{C96817E4-0E6D-42E3-8A19-D045593103FA}" type="pres">
      <dgm:prSet presAssocID="{95FA2B84-2040-4A74-AFCB-418258C7FC6C}" presName="thickLine" presStyleLbl="alignNode1" presStyleIdx="4" presStyleCnt="9"/>
      <dgm:spPr/>
    </dgm:pt>
    <dgm:pt modelId="{DBBD0CA0-A162-4C5A-B9CA-49C1536009E9}" type="pres">
      <dgm:prSet presAssocID="{95FA2B84-2040-4A74-AFCB-418258C7FC6C}" presName="horz1" presStyleCnt="0"/>
      <dgm:spPr/>
    </dgm:pt>
    <dgm:pt modelId="{D3BB1B84-5BA9-4D0D-A005-C069018C2751}" type="pres">
      <dgm:prSet presAssocID="{95FA2B84-2040-4A74-AFCB-418258C7FC6C}" presName="tx1" presStyleLbl="revTx" presStyleIdx="4" presStyleCnt="9"/>
      <dgm:spPr/>
    </dgm:pt>
    <dgm:pt modelId="{A5A37ECE-E868-4DC2-82BA-CCAD93A3F07D}" type="pres">
      <dgm:prSet presAssocID="{95FA2B84-2040-4A74-AFCB-418258C7FC6C}" presName="vert1" presStyleCnt="0"/>
      <dgm:spPr/>
    </dgm:pt>
    <dgm:pt modelId="{6E522E7F-E608-4999-8597-5455EE5A9343}" type="pres">
      <dgm:prSet presAssocID="{C18D47F8-174D-4B44-B693-5F69155A7C49}" presName="thickLine" presStyleLbl="alignNode1" presStyleIdx="5" presStyleCnt="9"/>
      <dgm:spPr/>
    </dgm:pt>
    <dgm:pt modelId="{D90DDC25-5DA8-46C9-954B-5D418941160E}" type="pres">
      <dgm:prSet presAssocID="{C18D47F8-174D-4B44-B693-5F69155A7C49}" presName="horz1" presStyleCnt="0"/>
      <dgm:spPr/>
    </dgm:pt>
    <dgm:pt modelId="{55106766-F2C4-40FA-9B25-FB50F34503AC}" type="pres">
      <dgm:prSet presAssocID="{C18D47F8-174D-4B44-B693-5F69155A7C49}" presName="tx1" presStyleLbl="revTx" presStyleIdx="5" presStyleCnt="9"/>
      <dgm:spPr/>
    </dgm:pt>
    <dgm:pt modelId="{16D6DA83-2A4E-409C-AE31-D89DAE04315B}" type="pres">
      <dgm:prSet presAssocID="{C18D47F8-174D-4B44-B693-5F69155A7C49}" presName="vert1" presStyleCnt="0"/>
      <dgm:spPr/>
    </dgm:pt>
    <dgm:pt modelId="{67F0B17F-157D-4CAB-823D-BB76FE17347B}" type="pres">
      <dgm:prSet presAssocID="{0F35D687-5039-4E9B-934A-58B6CFA624C9}" presName="thickLine" presStyleLbl="alignNode1" presStyleIdx="6" presStyleCnt="9"/>
      <dgm:spPr/>
    </dgm:pt>
    <dgm:pt modelId="{6000BE8B-6C04-4F54-AEEF-B15E68CDFF06}" type="pres">
      <dgm:prSet presAssocID="{0F35D687-5039-4E9B-934A-58B6CFA624C9}" presName="horz1" presStyleCnt="0"/>
      <dgm:spPr/>
    </dgm:pt>
    <dgm:pt modelId="{3BE6BCC7-66FB-4A05-B982-F6D846EBE8F3}" type="pres">
      <dgm:prSet presAssocID="{0F35D687-5039-4E9B-934A-58B6CFA624C9}" presName="tx1" presStyleLbl="revTx" presStyleIdx="6" presStyleCnt="9"/>
      <dgm:spPr/>
    </dgm:pt>
    <dgm:pt modelId="{2A061314-C66F-4958-BA91-E55D8B9B5F5A}" type="pres">
      <dgm:prSet presAssocID="{0F35D687-5039-4E9B-934A-58B6CFA624C9}" presName="vert1" presStyleCnt="0"/>
      <dgm:spPr/>
    </dgm:pt>
    <dgm:pt modelId="{97D1848F-BE6D-4877-A334-2547F156D0F0}" type="pres">
      <dgm:prSet presAssocID="{F1C7FC58-4E64-4FC1-AC8D-FC4080FBCB96}" presName="thickLine" presStyleLbl="alignNode1" presStyleIdx="7" presStyleCnt="9"/>
      <dgm:spPr/>
    </dgm:pt>
    <dgm:pt modelId="{AC39FDB6-FA70-4D1A-B996-D3DB53298616}" type="pres">
      <dgm:prSet presAssocID="{F1C7FC58-4E64-4FC1-AC8D-FC4080FBCB96}" presName="horz1" presStyleCnt="0"/>
      <dgm:spPr/>
    </dgm:pt>
    <dgm:pt modelId="{84044CAA-5040-424B-A777-EAD03A282460}" type="pres">
      <dgm:prSet presAssocID="{F1C7FC58-4E64-4FC1-AC8D-FC4080FBCB96}" presName="tx1" presStyleLbl="revTx" presStyleIdx="7" presStyleCnt="9"/>
      <dgm:spPr/>
    </dgm:pt>
    <dgm:pt modelId="{6EF321A9-2A22-44DE-AF93-DFAC3E487E29}" type="pres">
      <dgm:prSet presAssocID="{F1C7FC58-4E64-4FC1-AC8D-FC4080FBCB96}" presName="vert1" presStyleCnt="0"/>
      <dgm:spPr/>
    </dgm:pt>
    <dgm:pt modelId="{7A8FD86A-16C6-4283-9A1D-1D27ED711524}" type="pres">
      <dgm:prSet presAssocID="{3F329888-34B2-4409-870A-495ADAD64153}" presName="thickLine" presStyleLbl="alignNode1" presStyleIdx="8" presStyleCnt="9"/>
      <dgm:spPr/>
    </dgm:pt>
    <dgm:pt modelId="{17FD71E0-0311-41B7-A38A-5F548DE24F9B}" type="pres">
      <dgm:prSet presAssocID="{3F329888-34B2-4409-870A-495ADAD64153}" presName="horz1" presStyleCnt="0"/>
      <dgm:spPr/>
    </dgm:pt>
    <dgm:pt modelId="{BB1690D4-5366-4FB1-9AA1-37BE5AC27DEF}" type="pres">
      <dgm:prSet presAssocID="{3F329888-34B2-4409-870A-495ADAD64153}" presName="tx1" presStyleLbl="revTx" presStyleIdx="8" presStyleCnt="9" custScaleY="220229"/>
      <dgm:spPr/>
    </dgm:pt>
    <dgm:pt modelId="{A74F12BF-8E22-4D0C-A236-87A289CFC843}" type="pres">
      <dgm:prSet presAssocID="{3F329888-34B2-4409-870A-495ADAD64153}" presName="vert1" presStyleCnt="0"/>
      <dgm:spPr/>
    </dgm:pt>
  </dgm:ptLst>
  <dgm:cxnLst>
    <dgm:cxn modelId="{F42D410E-E72D-44F3-B331-00F5AE532376}" type="presOf" srcId="{677EE782-F8CF-480E-A427-56921F6EC2F5}" destId="{6C684EE2-76AA-445A-88B7-7AC9D2BAF402}" srcOrd="0" destOrd="0" presId="urn:microsoft.com/office/officeart/2008/layout/LinedList"/>
    <dgm:cxn modelId="{1E04A41A-DF9F-402E-A21C-495B2966CF6E}" srcId="{65F19125-C857-4440-9EBB-DB0D0907E228}" destId="{C18D47F8-174D-4B44-B693-5F69155A7C49}" srcOrd="5" destOrd="0" parTransId="{7656FCDC-D7E1-4C0A-9A81-F7A1DF9EC636}" sibTransId="{3393D7AC-2125-4C7A-87A6-A37AA57C6467}"/>
    <dgm:cxn modelId="{49D3455F-6BAC-4CBB-842E-4B94EB86EA28}" type="presOf" srcId="{F1C7FC58-4E64-4FC1-AC8D-FC4080FBCB96}" destId="{84044CAA-5040-424B-A777-EAD03A282460}" srcOrd="0" destOrd="0" presId="urn:microsoft.com/office/officeart/2008/layout/LinedList"/>
    <dgm:cxn modelId="{88424761-C14A-4D5B-9054-E31915951433}" type="presOf" srcId="{65F19125-C857-4440-9EBB-DB0D0907E228}" destId="{17D6CA2F-9298-464C-BA56-C98E3BD7DA0A}" srcOrd="0" destOrd="0" presId="urn:microsoft.com/office/officeart/2008/layout/LinedList"/>
    <dgm:cxn modelId="{B9637142-6C62-44E9-98A7-43B3A5747317}" srcId="{65F19125-C857-4440-9EBB-DB0D0907E228}" destId="{F1C7FC58-4E64-4FC1-AC8D-FC4080FBCB96}" srcOrd="7" destOrd="0" parTransId="{D5449B1C-5EA5-4AE3-AE06-344DE270E481}" sibTransId="{DC08C111-CEDB-4C64-A8AD-AE7AB3C90CA6}"/>
    <dgm:cxn modelId="{DB6BC74B-552F-47FF-842B-F0CA385ABAF6}" type="presOf" srcId="{9307C0CC-9506-40C4-B504-4AC81FFE8DB7}" destId="{FAB9BEFA-BCB5-485A-895C-786765416508}" srcOrd="0" destOrd="0" presId="urn:microsoft.com/office/officeart/2008/layout/LinedList"/>
    <dgm:cxn modelId="{5DE6BD4D-D037-41C4-B7A6-7FCCEEF7C2D9}" srcId="{65F19125-C857-4440-9EBB-DB0D0907E228}" destId="{9307C0CC-9506-40C4-B504-4AC81FFE8DB7}" srcOrd="0" destOrd="0" parTransId="{3C097229-E551-4A43-AC95-4278DD0D7D78}" sibTransId="{DC6AF3B2-1E18-430F-A4D8-FFC48D9F9D88}"/>
    <dgm:cxn modelId="{96644F4E-83FF-40E6-BB5B-934E2F42A69F}" srcId="{65F19125-C857-4440-9EBB-DB0D0907E228}" destId="{3F329888-34B2-4409-870A-495ADAD64153}" srcOrd="8" destOrd="0" parTransId="{6F1AA4A2-7F90-4FB7-B631-3DBAC102CD60}" sibTransId="{BABEF000-321B-47AA-9DBE-07A9A2DADE38}"/>
    <dgm:cxn modelId="{ED2BFA56-EF4C-4F42-98B6-D66D1353E215}" type="presOf" srcId="{C18D47F8-174D-4B44-B693-5F69155A7C49}" destId="{55106766-F2C4-40FA-9B25-FB50F34503AC}" srcOrd="0" destOrd="0" presId="urn:microsoft.com/office/officeart/2008/layout/LinedList"/>
    <dgm:cxn modelId="{462D4E78-5FC1-4CD8-948E-FFB6E7FA92D4}" type="presOf" srcId="{79CA036E-A3E5-4948-9502-FA1A69D4AADC}" destId="{41FF3A1E-1D77-4D4E-A0E4-28C2B534FEA8}" srcOrd="0" destOrd="0" presId="urn:microsoft.com/office/officeart/2008/layout/LinedList"/>
    <dgm:cxn modelId="{58FC4C59-78E0-4FB3-BEF7-5FC093314824}" srcId="{65F19125-C857-4440-9EBB-DB0D0907E228}" destId="{79CA036E-A3E5-4948-9502-FA1A69D4AADC}" srcOrd="3" destOrd="0" parTransId="{B3E42736-56A3-4F61-8834-9B855F823272}" sibTransId="{E36E4DB2-37A8-4535-BDFA-EFB207D92D6F}"/>
    <dgm:cxn modelId="{9D943E80-A7E0-4E90-9A60-FA69E70C2CC2}" srcId="{65F19125-C857-4440-9EBB-DB0D0907E228}" destId="{677EE782-F8CF-480E-A427-56921F6EC2F5}" srcOrd="1" destOrd="0" parTransId="{04A05735-7B50-4BB4-A46F-C809E3CA882C}" sibTransId="{4FB6E48C-F43A-4799-8247-A621A76BF4A5}"/>
    <dgm:cxn modelId="{119D38B6-7D44-4077-9CD1-3325ACF6158B}" srcId="{65F19125-C857-4440-9EBB-DB0D0907E228}" destId="{95FA2B84-2040-4A74-AFCB-418258C7FC6C}" srcOrd="4" destOrd="0" parTransId="{89C28C92-11D9-468A-95CA-0BA57D305DC7}" sibTransId="{6D74E96E-2D00-478F-91F9-E6E481F07B38}"/>
    <dgm:cxn modelId="{4E6D4ACF-1114-4857-B1FF-C8F6D856C755}" type="presOf" srcId="{95FA2B84-2040-4A74-AFCB-418258C7FC6C}" destId="{D3BB1B84-5BA9-4D0D-A005-C069018C2751}" srcOrd="0" destOrd="0" presId="urn:microsoft.com/office/officeart/2008/layout/LinedList"/>
    <dgm:cxn modelId="{713486D1-D0D1-4D7F-9511-5B0D13481F8C}" type="presOf" srcId="{3F329888-34B2-4409-870A-495ADAD64153}" destId="{BB1690D4-5366-4FB1-9AA1-37BE5AC27DEF}" srcOrd="0" destOrd="0" presId="urn:microsoft.com/office/officeart/2008/layout/LinedList"/>
    <dgm:cxn modelId="{A2E1A3DB-263F-481A-A443-EBAA42C730BF}" srcId="{65F19125-C857-4440-9EBB-DB0D0907E228}" destId="{0F35D687-5039-4E9B-934A-58B6CFA624C9}" srcOrd="6" destOrd="0" parTransId="{C236FFA5-49E0-4C8B-B471-463A634488CA}" sibTransId="{2DB65E48-5B9A-4D44-9F34-FEA0CBA081F4}"/>
    <dgm:cxn modelId="{2C9FD0DC-1898-49A4-9D8D-17F0065C3F38}" type="presOf" srcId="{B10D0624-C7AD-4DBB-A1E8-8E9F851415D0}" destId="{BD877E65-F198-44DA-80F6-263FBB6A78E5}" srcOrd="0" destOrd="0" presId="urn:microsoft.com/office/officeart/2008/layout/LinedList"/>
    <dgm:cxn modelId="{2B5968E9-06D1-48AE-B5B1-DF06A1842158}" srcId="{65F19125-C857-4440-9EBB-DB0D0907E228}" destId="{B10D0624-C7AD-4DBB-A1E8-8E9F851415D0}" srcOrd="2" destOrd="0" parTransId="{39A7A8EB-2948-4EB5-9A5B-FB4834DB494B}" sibTransId="{E020CF8E-C2DE-44EF-8308-6C7A49647E2C}"/>
    <dgm:cxn modelId="{78610EEE-4702-4F25-BCEF-50783D189180}" type="presOf" srcId="{0F35D687-5039-4E9B-934A-58B6CFA624C9}" destId="{3BE6BCC7-66FB-4A05-B982-F6D846EBE8F3}" srcOrd="0" destOrd="0" presId="urn:microsoft.com/office/officeart/2008/layout/LinedList"/>
    <dgm:cxn modelId="{0C2F22F3-2272-4326-9E1E-9989F688A049}" type="presParOf" srcId="{17D6CA2F-9298-464C-BA56-C98E3BD7DA0A}" destId="{840015D2-34A5-4AC3-BEAA-1EDEBA057C93}" srcOrd="0" destOrd="0" presId="urn:microsoft.com/office/officeart/2008/layout/LinedList"/>
    <dgm:cxn modelId="{6DC2B9D5-BB96-4B4E-8F76-E77512D18537}" type="presParOf" srcId="{17D6CA2F-9298-464C-BA56-C98E3BD7DA0A}" destId="{78D093AB-5B18-4D4C-B921-C5494C6A3A1F}" srcOrd="1" destOrd="0" presId="urn:microsoft.com/office/officeart/2008/layout/LinedList"/>
    <dgm:cxn modelId="{804059BD-0F80-45B6-AD56-C1F9DEB96064}" type="presParOf" srcId="{78D093AB-5B18-4D4C-B921-C5494C6A3A1F}" destId="{FAB9BEFA-BCB5-485A-895C-786765416508}" srcOrd="0" destOrd="0" presId="urn:microsoft.com/office/officeart/2008/layout/LinedList"/>
    <dgm:cxn modelId="{A311EE22-7887-4A7E-8B8B-936FC9059117}" type="presParOf" srcId="{78D093AB-5B18-4D4C-B921-C5494C6A3A1F}" destId="{84DC437F-47D1-4282-9A95-E209787756AB}" srcOrd="1" destOrd="0" presId="urn:microsoft.com/office/officeart/2008/layout/LinedList"/>
    <dgm:cxn modelId="{DDFC3040-F9C6-4FE3-AD8B-C0B275AB7BCE}" type="presParOf" srcId="{17D6CA2F-9298-464C-BA56-C98E3BD7DA0A}" destId="{B0163BB0-D284-4667-8AD7-E34ECC95E8B1}" srcOrd="2" destOrd="0" presId="urn:microsoft.com/office/officeart/2008/layout/LinedList"/>
    <dgm:cxn modelId="{B192827C-FDC9-4D3E-9DE4-179A3B02B3EF}" type="presParOf" srcId="{17D6CA2F-9298-464C-BA56-C98E3BD7DA0A}" destId="{9BD7F3A9-C43E-4E67-A747-BD7C05C0D677}" srcOrd="3" destOrd="0" presId="urn:microsoft.com/office/officeart/2008/layout/LinedList"/>
    <dgm:cxn modelId="{23517BF0-0CB7-4492-97B2-D09D6FC0847C}" type="presParOf" srcId="{9BD7F3A9-C43E-4E67-A747-BD7C05C0D677}" destId="{6C684EE2-76AA-445A-88B7-7AC9D2BAF402}" srcOrd="0" destOrd="0" presId="urn:microsoft.com/office/officeart/2008/layout/LinedList"/>
    <dgm:cxn modelId="{53A2660C-DF23-44A0-96C8-F935E9A28461}" type="presParOf" srcId="{9BD7F3A9-C43E-4E67-A747-BD7C05C0D677}" destId="{2ECCA9B1-FCF5-4425-BFA4-CB799072D4BE}" srcOrd="1" destOrd="0" presId="urn:microsoft.com/office/officeart/2008/layout/LinedList"/>
    <dgm:cxn modelId="{27CFEE14-D0AD-41CE-8B0B-AC47AAF9EAFA}" type="presParOf" srcId="{17D6CA2F-9298-464C-BA56-C98E3BD7DA0A}" destId="{7A07A162-1F57-4E37-88C5-0E19B167D074}" srcOrd="4" destOrd="0" presId="urn:microsoft.com/office/officeart/2008/layout/LinedList"/>
    <dgm:cxn modelId="{1135E699-531D-461F-98E5-761D0567A126}" type="presParOf" srcId="{17D6CA2F-9298-464C-BA56-C98E3BD7DA0A}" destId="{F17FD723-788A-48F0-B028-95A3F7CD3DFB}" srcOrd="5" destOrd="0" presId="urn:microsoft.com/office/officeart/2008/layout/LinedList"/>
    <dgm:cxn modelId="{EA27C0C1-DED8-4391-945A-CB57926499AC}" type="presParOf" srcId="{F17FD723-788A-48F0-B028-95A3F7CD3DFB}" destId="{BD877E65-F198-44DA-80F6-263FBB6A78E5}" srcOrd="0" destOrd="0" presId="urn:microsoft.com/office/officeart/2008/layout/LinedList"/>
    <dgm:cxn modelId="{29B9A551-6D85-4EF1-8A4C-8287A865377D}" type="presParOf" srcId="{F17FD723-788A-48F0-B028-95A3F7CD3DFB}" destId="{32E11768-47C3-492D-BA46-6CE82EB7FEC1}" srcOrd="1" destOrd="0" presId="urn:microsoft.com/office/officeart/2008/layout/LinedList"/>
    <dgm:cxn modelId="{2DA5A777-9CB1-4A2C-8B8A-EEC6AC44C3E0}" type="presParOf" srcId="{17D6CA2F-9298-464C-BA56-C98E3BD7DA0A}" destId="{FD3395A9-6B01-4E05-9E7E-EA1C32AFF4B9}" srcOrd="6" destOrd="0" presId="urn:microsoft.com/office/officeart/2008/layout/LinedList"/>
    <dgm:cxn modelId="{A4BD8078-567E-474C-880F-D27FF9E4F3B4}" type="presParOf" srcId="{17D6CA2F-9298-464C-BA56-C98E3BD7DA0A}" destId="{577088F1-F597-4AB3-AC09-3DB29CE51346}" srcOrd="7" destOrd="0" presId="urn:microsoft.com/office/officeart/2008/layout/LinedList"/>
    <dgm:cxn modelId="{7CBCA6D6-5FF6-4B82-A3C8-F3BF6843E0EF}" type="presParOf" srcId="{577088F1-F597-4AB3-AC09-3DB29CE51346}" destId="{41FF3A1E-1D77-4D4E-A0E4-28C2B534FEA8}" srcOrd="0" destOrd="0" presId="urn:microsoft.com/office/officeart/2008/layout/LinedList"/>
    <dgm:cxn modelId="{52E2A5E6-92F5-4AD1-BA86-81E7184FCC95}" type="presParOf" srcId="{577088F1-F597-4AB3-AC09-3DB29CE51346}" destId="{E445595D-2AF0-432A-9F26-64B597B6DA12}" srcOrd="1" destOrd="0" presId="urn:microsoft.com/office/officeart/2008/layout/LinedList"/>
    <dgm:cxn modelId="{E0B51E0B-9281-4C50-B7D6-36EAC01F866E}" type="presParOf" srcId="{17D6CA2F-9298-464C-BA56-C98E3BD7DA0A}" destId="{C96817E4-0E6D-42E3-8A19-D045593103FA}" srcOrd="8" destOrd="0" presId="urn:microsoft.com/office/officeart/2008/layout/LinedList"/>
    <dgm:cxn modelId="{9FAC205C-09B7-4CD0-BB4F-7E865B02F59C}" type="presParOf" srcId="{17D6CA2F-9298-464C-BA56-C98E3BD7DA0A}" destId="{DBBD0CA0-A162-4C5A-B9CA-49C1536009E9}" srcOrd="9" destOrd="0" presId="urn:microsoft.com/office/officeart/2008/layout/LinedList"/>
    <dgm:cxn modelId="{080E1E62-9A87-4326-A514-72894592E024}" type="presParOf" srcId="{DBBD0CA0-A162-4C5A-B9CA-49C1536009E9}" destId="{D3BB1B84-5BA9-4D0D-A005-C069018C2751}" srcOrd="0" destOrd="0" presId="urn:microsoft.com/office/officeart/2008/layout/LinedList"/>
    <dgm:cxn modelId="{D06D30B4-2C8A-4638-8133-C257A48CC56A}" type="presParOf" srcId="{DBBD0CA0-A162-4C5A-B9CA-49C1536009E9}" destId="{A5A37ECE-E868-4DC2-82BA-CCAD93A3F07D}" srcOrd="1" destOrd="0" presId="urn:microsoft.com/office/officeart/2008/layout/LinedList"/>
    <dgm:cxn modelId="{9E037EC3-BCEC-44F0-8130-64DD7A84411B}" type="presParOf" srcId="{17D6CA2F-9298-464C-BA56-C98E3BD7DA0A}" destId="{6E522E7F-E608-4999-8597-5455EE5A9343}" srcOrd="10" destOrd="0" presId="urn:microsoft.com/office/officeart/2008/layout/LinedList"/>
    <dgm:cxn modelId="{A03708FE-7EDA-4682-98F5-99EA65BFBABB}" type="presParOf" srcId="{17D6CA2F-9298-464C-BA56-C98E3BD7DA0A}" destId="{D90DDC25-5DA8-46C9-954B-5D418941160E}" srcOrd="11" destOrd="0" presId="urn:microsoft.com/office/officeart/2008/layout/LinedList"/>
    <dgm:cxn modelId="{29B1103F-06AD-4EB8-9612-D9E548B39BE9}" type="presParOf" srcId="{D90DDC25-5DA8-46C9-954B-5D418941160E}" destId="{55106766-F2C4-40FA-9B25-FB50F34503AC}" srcOrd="0" destOrd="0" presId="urn:microsoft.com/office/officeart/2008/layout/LinedList"/>
    <dgm:cxn modelId="{B91E5EAC-1EE6-4716-B504-45779841479C}" type="presParOf" srcId="{D90DDC25-5DA8-46C9-954B-5D418941160E}" destId="{16D6DA83-2A4E-409C-AE31-D89DAE04315B}" srcOrd="1" destOrd="0" presId="urn:microsoft.com/office/officeart/2008/layout/LinedList"/>
    <dgm:cxn modelId="{09A5EE8F-24D8-48D1-A782-FCAC462D850C}" type="presParOf" srcId="{17D6CA2F-9298-464C-BA56-C98E3BD7DA0A}" destId="{67F0B17F-157D-4CAB-823D-BB76FE17347B}" srcOrd="12" destOrd="0" presId="urn:microsoft.com/office/officeart/2008/layout/LinedList"/>
    <dgm:cxn modelId="{E5E0C30A-3A75-493F-A222-C1B74C0651B2}" type="presParOf" srcId="{17D6CA2F-9298-464C-BA56-C98E3BD7DA0A}" destId="{6000BE8B-6C04-4F54-AEEF-B15E68CDFF06}" srcOrd="13" destOrd="0" presId="urn:microsoft.com/office/officeart/2008/layout/LinedList"/>
    <dgm:cxn modelId="{678D6352-CBA7-4A72-8A32-3D2BE610DF88}" type="presParOf" srcId="{6000BE8B-6C04-4F54-AEEF-B15E68CDFF06}" destId="{3BE6BCC7-66FB-4A05-B982-F6D846EBE8F3}" srcOrd="0" destOrd="0" presId="urn:microsoft.com/office/officeart/2008/layout/LinedList"/>
    <dgm:cxn modelId="{913DF062-DC6B-4024-99EA-B3062C19839D}" type="presParOf" srcId="{6000BE8B-6C04-4F54-AEEF-B15E68CDFF06}" destId="{2A061314-C66F-4958-BA91-E55D8B9B5F5A}" srcOrd="1" destOrd="0" presId="urn:microsoft.com/office/officeart/2008/layout/LinedList"/>
    <dgm:cxn modelId="{3B48CBC3-F0B6-4357-87C6-3223E715E247}" type="presParOf" srcId="{17D6CA2F-9298-464C-BA56-C98E3BD7DA0A}" destId="{97D1848F-BE6D-4877-A334-2547F156D0F0}" srcOrd="14" destOrd="0" presId="urn:microsoft.com/office/officeart/2008/layout/LinedList"/>
    <dgm:cxn modelId="{FCDF754E-942F-43DB-8EB9-0EE6F40B553C}" type="presParOf" srcId="{17D6CA2F-9298-464C-BA56-C98E3BD7DA0A}" destId="{AC39FDB6-FA70-4D1A-B996-D3DB53298616}" srcOrd="15" destOrd="0" presId="urn:microsoft.com/office/officeart/2008/layout/LinedList"/>
    <dgm:cxn modelId="{AF55B3E6-CF37-4F06-B04B-6B000C58A1B4}" type="presParOf" srcId="{AC39FDB6-FA70-4D1A-B996-D3DB53298616}" destId="{84044CAA-5040-424B-A777-EAD03A282460}" srcOrd="0" destOrd="0" presId="urn:microsoft.com/office/officeart/2008/layout/LinedList"/>
    <dgm:cxn modelId="{2CA3FAC4-A71C-4A54-95FE-9FB78DB12014}" type="presParOf" srcId="{AC39FDB6-FA70-4D1A-B996-D3DB53298616}" destId="{6EF321A9-2A22-44DE-AF93-DFAC3E487E29}" srcOrd="1" destOrd="0" presId="urn:microsoft.com/office/officeart/2008/layout/LinedList"/>
    <dgm:cxn modelId="{239B3E73-39CE-442F-8565-5F498B8A266F}" type="presParOf" srcId="{17D6CA2F-9298-464C-BA56-C98E3BD7DA0A}" destId="{7A8FD86A-16C6-4283-9A1D-1D27ED711524}" srcOrd="16" destOrd="0" presId="urn:microsoft.com/office/officeart/2008/layout/LinedList"/>
    <dgm:cxn modelId="{138F844E-37F8-41B9-B43D-B573FA7C39E8}" type="presParOf" srcId="{17D6CA2F-9298-464C-BA56-C98E3BD7DA0A}" destId="{17FD71E0-0311-41B7-A38A-5F548DE24F9B}" srcOrd="17" destOrd="0" presId="urn:microsoft.com/office/officeart/2008/layout/LinedList"/>
    <dgm:cxn modelId="{22721DD7-2E43-4219-8ADB-361D23BD3866}" type="presParOf" srcId="{17FD71E0-0311-41B7-A38A-5F548DE24F9B}" destId="{BB1690D4-5366-4FB1-9AA1-37BE5AC27DEF}" srcOrd="0" destOrd="0" presId="urn:microsoft.com/office/officeart/2008/layout/LinedList"/>
    <dgm:cxn modelId="{E312E083-FA06-4CDF-B32C-7D47ACBF0B33}" type="presParOf" srcId="{17FD71E0-0311-41B7-A38A-5F548DE24F9B}" destId="{A74F12BF-8E22-4D0C-A236-87A289CFC8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11241-9610-4096-B86C-733AA2A4B76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High blood pressure – Lisinopril/HCTZ, Amlodipine, Metoprolol</a:t>
          </a:r>
        </a:p>
      </dgm:t>
    </dgm:pt>
    <dgm:pt modelId="{D768E86F-17A5-46E5-8939-23B089577848}" type="parTrans" cxnId="{4BEEB03A-39A8-46F5-955A-D6D1C3884D31}">
      <dgm:prSet/>
      <dgm:spPr/>
      <dgm:t>
        <a:bodyPr/>
        <a:lstStyle/>
        <a:p>
          <a:endParaRPr lang="en-US"/>
        </a:p>
      </dgm:t>
    </dgm:pt>
    <dgm:pt modelId="{E7644552-0423-4BB3-B16D-CACAC8C87E8E}" type="sibTrans" cxnId="{4BEEB03A-39A8-46F5-955A-D6D1C3884D31}">
      <dgm:prSet/>
      <dgm:spPr/>
      <dgm:t>
        <a:bodyPr/>
        <a:lstStyle/>
        <a:p>
          <a:endParaRPr lang="en-US"/>
        </a:p>
      </dgm:t>
    </dgm:pt>
    <dgm:pt modelId="{F0B6B334-ADBD-4EC0-9962-8830A6886A3A}">
      <dgm:prSet/>
      <dgm:spPr/>
      <dgm:t>
        <a:bodyPr/>
        <a:lstStyle/>
        <a:p>
          <a:r>
            <a:rPr lang="en-US" dirty="0"/>
            <a:t>Diuretics – Lasix</a:t>
          </a:r>
        </a:p>
      </dgm:t>
    </dgm:pt>
    <dgm:pt modelId="{2A8E5C12-C03C-44A4-AA70-46E0C03CD0D4}" type="parTrans" cxnId="{1BE8CE2F-147B-4D31-AD97-EE5B0BC39288}">
      <dgm:prSet/>
      <dgm:spPr/>
      <dgm:t>
        <a:bodyPr/>
        <a:lstStyle/>
        <a:p>
          <a:endParaRPr lang="en-US"/>
        </a:p>
      </dgm:t>
    </dgm:pt>
    <dgm:pt modelId="{004CDC51-CF0D-42BF-B5E8-8A36A0D38074}" type="sibTrans" cxnId="{1BE8CE2F-147B-4D31-AD97-EE5B0BC39288}">
      <dgm:prSet/>
      <dgm:spPr/>
      <dgm:t>
        <a:bodyPr/>
        <a:lstStyle/>
        <a:p>
          <a:endParaRPr lang="en-US"/>
        </a:p>
      </dgm:t>
    </dgm:pt>
    <dgm:pt modelId="{4C76BFF2-2FE6-401D-8045-832C7E71F467}">
      <dgm:prSet/>
      <dgm:spPr>
        <a:solidFill>
          <a:schemeClr val="accent6"/>
        </a:solidFill>
      </dgm:spPr>
      <dgm:t>
        <a:bodyPr/>
        <a:lstStyle/>
        <a:p>
          <a:r>
            <a:rPr lang="en-US"/>
            <a:t>Antibiotics – Amoxicillin, etc.</a:t>
          </a:r>
        </a:p>
      </dgm:t>
    </dgm:pt>
    <dgm:pt modelId="{E14A2740-71D7-49FA-A909-C96A7AFDEF4A}" type="parTrans" cxnId="{8CF278EB-C05D-436C-8177-7C5FD6DD73BD}">
      <dgm:prSet/>
      <dgm:spPr/>
      <dgm:t>
        <a:bodyPr/>
        <a:lstStyle/>
        <a:p>
          <a:endParaRPr lang="en-US"/>
        </a:p>
      </dgm:t>
    </dgm:pt>
    <dgm:pt modelId="{EEFF0F58-7C1E-4F47-898C-B09DC303DA2F}" type="sibTrans" cxnId="{8CF278EB-C05D-436C-8177-7C5FD6DD73BD}">
      <dgm:prSet/>
      <dgm:spPr/>
      <dgm:t>
        <a:bodyPr/>
        <a:lstStyle/>
        <a:p>
          <a:endParaRPr lang="en-US"/>
        </a:p>
      </dgm:t>
    </dgm:pt>
    <dgm:pt modelId="{F3BFF6F2-D740-4479-BB32-86301BF04E1A}">
      <dgm:prSet/>
      <dgm:spPr/>
      <dgm:t>
        <a:bodyPr/>
        <a:lstStyle/>
        <a:p>
          <a:r>
            <a:rPr lang="en-US"/>
            <a:t>Antihistamines – Zyrtec, Benadryl, Allegra, Claritin, inhaler usage </a:t>
          </a:r>
        </a:p>
      </dgm:t>
    </dgm:pt>
    <dgm:pt modelId="{16E12F21-12DB-4FE3-8F5C-D4A13D69B663}" type="parTrans" cxnId="{611D293C-5D45-4D90-AD5A-552AAF02B593}">
      <dgm:prSet/>
      <dgm:spPr/>
      <dgm:t>
        <a:bodyPr/>
        <a:lstStyle/>
        <a:p>
          <a:endParaRPr lang="en-US"/>
        </a:p>
      </dgm:t>
    </dgm:pt>
    <dgm:pt modelId="{5D2810DB-A9A4-4DC6-B12A-FADFAF9B9D84}" type="sibTrans" cxnId="{611D293C-5D45-4D90-AD5A-552AAF02B593}">
      <dgm:prSet/>
      <dgm:spPr/>
      <dgm:t>
        <a:bodyPr/>
        <a:lstStyle/>
        <a:p>
          <a:endParaRPr lang="en-US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E103448B-8161-4C1D-8813-42CE9FBB5869}" type="pres">
      <dgm:prSet presAssocID="{3C311241-9610-4096-B86C-733AA2A4B7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49E00A-0A4C-4BB2-8A69-BBC20280B9BF}" type="pres">
      <dgm:prSet presAssocID="{E7644552-0423-4BB3-B16D-CACAC8C87E8E}" presName="spacer" presStyleCnt="0"/>
      <dgm:spPr/>
    </dgm:pt>
    <dgm:pt modelId="{5B4C4D82-84C8-474E-941B-ECB365A903E5}" type="pres">
      <dgm:prSet presAssocID="{F0B6B334-ADBD-4EC0-9962-8830A6886A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4DB319-4E2E-4284-A506-34DCF6600E00}" type="pres">
      <dgm:prSet presAssocID="{004CDC51-CF0D-42BF-B5E8-8A36A0D38074}" presName="spacer" presStyleCnt="0"/>
      <dgm:spPr/>
    </dgm:pt>
    <dgm:pt modelId="{1E05335C-143F-4DF9-B508-EE9F24B58F52}" type="pres">
      <dgm:prSet presAssocID="{4C76BFF2-2FE6-401D-8045-832C7E71F4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5586B6-AF65-4D74-82E5-2266FCFDA887}" type="pres">
      <dgm:prSet presAssocID="{EEFF0F58-7C1E-4F47-898C-B09DC303DA2F}" presName="spacer" presStyleCnt="0"/>
      <dgm:spPr/>
    </dgm:pt>
    <dgm:pt modelId="{A8C33B11-D860-4739-9F9B-AA499ADA28C1}" type="pres">
      <dgm:prSet presAssocID="{F3BFF6F2-D740-4479-BB32-86301BF04E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823D11-433E-4237-882A-45DC236A94CE}" type="presOf" srcId="{F0B6B334-ADBD-4EC0-9962-8830A6886A3A}" destId="{5B4C4D82-84C8-474E-941B-ECB365A903E5}" srcOrd="0" destOrd="0" presId="urn:microsoft.com/office/officeart/2005/8/layout/vList2"/>
    <dgm:cxn modelId="{2DD2E611-BA10-44B2-82D7-97B4C279759E}" type="presOf" srcId="{3C311241-9610-4096-B86C-733AA2A4B762}" destId="{E103448B-8161-4C1D-8813-42CE9FBB5869}" srcOrd="0" destOrd="0" presId="urn:microsoft.com/office/officeart/2005/8/layout/vList2"/>
    <dgm:cxn modelId="{258ACD27-5B89-4EB5-ADAE-8D57DD549F0A}" type="presOf" srcId="{F3BFF6F2-D740-4479-BB32-86301BF04E1A}" destId="{A8C33B11-D860-4739-9F9B-AA499ADA28C1}" srcOrd="0" destOrd="0" presId="urn:microsoft.com/office/officeart/2005/8/layout/vList2"/>
    <dgm:cxn modelId="{5BEDE52A-025F-4644-B506-0DFB6575F0BC}" type="presOf" srcId="{4C76BFF2-2FE6-401D-8045-832C7E71F467}" destId="{1E05335C-143F-4DF9-B508-EE9F24B58F52}" srcOrd="0" destOrd="0" presId="urn:microsoft.com/office/officeart/2005/8/layout/vList2"/>
    <dgm:cxn modelId="{1BE8CE2F-147B-4D31-AD97-EE5B0BC39288}" srcId="{8DA7CD4B-2B55-4DEC-A6E5-A78603DDC910}" destId="{F0B6B334-ADBD-4EC0-9962-8830A6886A3A}" srcOrd="1" destOrd="0" parTransId="{2A8E5C12-C03C-44A4-AA70-46E0C03CD0D4}" sibTransId="{004CDC51-CF0D-42BF-B5E8-8A36A0D38074}"/>
    <dgm:cxn modelId="{4BEEB03A-39A8-46F5-955A-D6D1C3884D31}" srcId="{8DA7CD4B-2B55-4DEC-A6E5-A78603DDC910}" destId="{3C311241-9610-4096-B86C-733AA2A4B762}" srcOrd="0" destOrd="0" parTransId="{D768E86F-17A5-46E5-8939-23B089577848}" sibTransId="{E7644552-0423-4BB3-B16D-CACAC8C87E8E}"/>
    <dgm:cxn modelId="{611D293C-5D45-4D90-AD5A-552AAF02B593}" srcId="{8DA7CD4B-2B55-4DEC-A6E5-A78603DDC910}" destId="{F3BFF6F2-D740-4479-BB32-86301BF04E1A}" srcOrd="3" destOrd="0" parTransId="{16E12F21-12DB-4FE3-8F5C-D4A13D69B663}" sibTransId="{5D2810DB-A9A4-4DC6-B12A-FADFAF9B9D84}"/>
    <dgm:cxn modelId="{8CF278EB-C05D-436C-8177-7C5FD6DD73BD}" srcId="{8DA7CD4B-2B55-4DEC-A6E5-A78603DDC910}" destId="{4C76BFF2-2FE6-401D-8045-832C7E71F467}" srcOrd="2" destOrd="0" parTransId="{E14A2740-71D7-49FA-A909-C96A7AFDEF4A}" sibTransId="{EEFF0F58-7C1E-4F47-898C-B09DC303DA2F}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7C097625-1FE3-42E0-BDEB-9EA739B7D2CB}" type="presParOf" srcId="{EC1C38F7-8F4C-49AE-989C-5FDCBEC3EEF7}" destId="{E103448B-8161-4C1D-8813-42CE9FBB5869}" srcOrd="0" destOrd="0" presId="urn:microsoft.com/office/officeart/2005/8/layout/vList2"/>
    <dgm:cxn modelId="{47270A02-D050-4306-8B46-7110C4B15EA6}" type="presParOf" srcId="{EC1C38F7-8F4C-49AE-989C-5FDCBEC3EEF7}" destId="{1949E00A-0A4C-4BB2-8A69-BBC20280B9BF}" srcOrd="1" destOrd="0" presId="urn:microsoft.com/office/officeart/2005/8/layout/vList2"/>
    <dgm:cxn modelId="{6C378879-B2C4-41D1-97DB-84EBD189E89C}" type="presParOf" srcId="{EC1C38F7-8F4C-49AE-989C-5FDCBEC3EEF7}" destId="{5B4C4D82-84C8-474E-941B-ECB365A903E5}" srcOrd="2" destOrd="0" presId="urn:microsoft.com/office/officeart/2005/8/layout/vList2"/>
    <dgm:cxn modelId="{8DA5DA2F-610B-4082-A048-7D250B195E46}" type="presParOf" srcId="{EC1C38F7-8F4C-49AE-989C-5FDCBEC3EEF7}" destId="{4F4DB319-4E2E-4284-A506-34DCF6600E00}" srcOrd="3" destOrd="0" presId="urn:microsoft.com/office/officeart/2005/8/layout/vList2"/>
    <dgm:cxn modelId="{6A99FEEC-138E-41FD-960E-59FA601BE565}" type="presParOf" srcId="{EC1C38F7-8F4C-49AE-989C-5FDCBEC3EEF7}" destId="{1E05335C-143F-4DF9-B508-EE9F24B58F52}" srcOrd="4" destOrd="0" presId="urn:microsoft.com/office/officeart/2005/8/layout/vList2"/>
    <dgm:cxn modelId="{0E82CB2B-BC57-4637-B36E-C155046DBF40}" type="presParOf" srcId="{EC1C38F7-8F4C-49AE-989C-5FDCBEC3EEF7}" destId="{E45586B6-AF65-4D74-82E5-2266FCFDA887}" srcOrd="5" destOrd="0" presId="urn:microsoft.com/office/officeart/2005/8/layout/vList2"/>
    <dgm:cxn modelId="{05F56461-C2F8-4BAA-B19E-8BF1E59E4330}" type="presParOf" srcId="{EC1C38F7-8F4C-49AE-989C-5FDCBEC3EEF7}" destId="{A8C33B11-D860-4739-9F9B-AA499ADA28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11241-9610-4096-B86C-733AA2A4B76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Cholesterol – “Statins”</a:t>
          </a:r>
        </a:p>
      </dgm:t>
    </dgm:pt>
    <dgm:pt modelId="{D768E86F-17A5-46E5-8939-23B089577848}" type="parTrans" cxnId="{4BEEB03A-39A8-46F5-955A-D6D1C3884D31}">
      <dgm:prSet/>
      <dgm:spPr/>
      <dgm:t>
        <a:bodyPr/>
        <a:lstStyle/>
        <a:p>
          <a:endParaRPr lang="en-US"/>
        </a:p>
      </dgm:t>
    </dgm:pt>
    <dgm:pt modelId="{E7644552-0423-4BB3-B16D-CACAC8C87E8E}" type="sibTrans" cxnId="{4BEEB03A-39A8-46F5-955A-D6D1C3884D31}">
      <dgm:prSet/>
      <dgm:spPr/>
      <dgm:t>
        <a:bodyPr/>
        <a:lstStyle/>
        <a:p>
          <a:endParaRPr lang="en-US"/>
        </a:p>
      </dgm:t>
    </dgm:pt>
    <dgm:pt modelId="{AABC1BB6-6BA4-4ACD-B60F-3439313EB307}">
      <dgm:prSet/>
      <dgm:spPr/>
      <dgm:t>
        <a:bodyPr/>
        <a:lstStyle/>
        <a:p>
          <a:r>
            <a:rPr lang="en-US"/>
            <a:t>Anti-depressants/anti-anxiety – Zoloft, Lexapro, Paxil, Cymbalta, Prozac, Celexa, Xanax, Valium</a:t>
          </a:r>
          <a:endParaRPr lang="en-US" dirty="0"/>
        </a:p>
      </dgm:t>
    </dgm:pt>
    <dgm:pt modelId="{BACB3358-79A1-4325-B4C1-135A0473A6A7}" type="parTrans" cxnId="{8032C511-ED04-4D81-B154-AE1C2C434A2A}">
      <dgm:prSet/>
      <dgm:spPr/>
      <dgm:t>
        <a:bodyPr/>
        <a:lstStyle/>
        <a:p>
          <a:endParaRPr lang="en-US"/>
        </a:p>
      </dgm:t>
    </dgm:pt>
    <dgm:pt modelId="{0E423449-95B1-4964-8A97-0229BBE2B2D6}" type="sibTrans" cxnId="{8032C511-ED04-4D81-B154-AE1C2C434A2A}">
      <dgm:prSet/>
      <dgm:spPr/>
      <dgm:t>
        <a:bodyPr/>
        <a:lstStyle/>
        <a:p>
          <a:endParaRPr lang="en-US"/>
        </a:p>
      </dgm:t>
    </dgm:pt>
    <dgm:pt modelId="{94165AAC-4C54-4245-BF9F-80049EC9A720}">
      <dgm:prSet/>
      <dgm:spPr/>
      <dgm:t>
        <a:bodyPr/>
        <a:lstStyle/>
        <a:p>
          <a:r>
            <a:rPr lang="en-US"/>
            <a:t>Anti-psychotics – Seroquel, Risperdal</a:t>
          </a:r>
        </a:p>
      </dgm:t>
    </dgm:pt>
    <dgm:pt modelId="{70E755CA-7FB0-422A-9633-5FB03CA50A17}" type="parTrans" cxnId="{15D1838D-116B-47A8-A277-437CC4A3EE50}">
      <dgm:prSet/>
      <dgm:spPr/>
      <dgm:t>
        <a:bodyPr/>
        <a:lstStyle/>
        <a:p>
          <a:endParaRPr lang="en-US"/>
        </a:p>
      </dgm:t>
    </dgm:pt>
    <dgm:pt modelId="{3916601D-92B3-43B2-84C2-72D3D1EAEC22}" type="sibTrans" cxnId="{15D1838D-116B-47A8-A277-437CC4A3EE50}">
      <dgm:prSet/>
      <dgm:spPr/>
      <dgm:t>
        <a:bodyPr/>
        <a:lstStyle/>
        <a:p>
          <a:endParaRPr lang="en-US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E103448B-8161-4C1D-8813-42CE9FBB5869}" type="pres">
      <dgm:prSet presAssocID="{3C311241-9610-4096-B86C-733AA2A4B7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49E00A-0A4C-4BB2-8A69-BBC20280B9BF}" type="pres">
      <dgm:prSet presAssocID="{E7644552-0423-4BB3-B16D-CACAC8C87E8E}" presName="spacer" presStyleCnt="0"/>
      <dgm:spPr/>
    </dgm:pt>
    <dgm:pt modelId="{C12CD5DE-9C8A-44D2-856F-EC4B79B433B9}" type="pres">
      <dgm:prSet presAssocID="{AABC1BB6-6BA4-4ACD-B60F-3439313EB3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688D0C-1553-4F02-855E-CA58B748511C}" type="pres">
      <dgm:prSet presAssocID="{0E423449-95B1-4964-8A97-0229BBE2B2D6}" presName="spacer" presStyleCnt="0"/>
      <dgm:spPr/>
    </dgm:pt>
    <dgm:pt modelId="{8110BC90-ED6C-4795-AF9A-81170ED8A2FC}" type="pres">
      <dgm:prSet presAssocID="{94165AAC-4C54-4245-BF9F-80049EC9A7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032C511-ED04-4D81-B154-AE1C2C434A2A}" srcId="{8DA7CD4B-2B55-4DEC-A6E5-A78603DDC910}" destId="{AABC1BB6-6BA4-4ACD-B60F-3439313EB307}" srcOrd="1" destOrd="0" parTransId="{BACB3358-79A1-4325-B4C1-135A0473A6A7}" sibTransId="{0E423449-95B1-4964-8A97-0229BBE2B2D6}"/>
    <dgm:cxn modelId="{2DD2E611-BA10-44B2-82D7-97B4C279759E}" type="presOf" srcId="{3C311241-9610-4096-B86C-733AA2A4B762}" destId="{E103448B-8161-4C1D-8813-42CE9FBB5869}" srcOrd="0" destOrd="0" presId="urn:microsoft.com/office/officeart/2005/8/layout/vList2"/>
    <dgm:cxn modelId="{4BEEB03A-39A8-46F5-955A-D6D1C3884D31}" srcId="{8DA7CD4B-2B55-4DEC-A6E5-A78603DDC910}" destId="{3C311241-9610-4096-B86C-733AA2A4B762}" srcOrd="0" destOrd="0" parTransId="{D768E86F-17A5-46E5-8939-23B089577848}" sibTransId="{E7644552-0423-4BB3-B16D-CACAC8C87E8E}"/>
    <dgm:cxn modelId="{15D1838D-116B-47A8-A277-437CC4A3EE50}" srcId="{8DA7CD4B-2B55-4DEC-A6E5-A78603DDC910}" destId="{94165AAC-4C54-4245-BF9F-80049EC9A720}" srcOrd="2" destOrd="0" parTransId="{70E755CA-7FB0-422A-9633-5FB03CA50A17}" sibTransId="{3916601D-92B3-43B2-84C2-72D3D1EAEC22}"/>
    <dgm:cxn modelId="{3CBE68C7-A0F9-46D5-9536-F74D088A7E68}" type="presOf" srcId="{AABC1BB6-6BA4-4ACD-B60F-3439313EB307}" destId="{C12CD5DE-9C8A-44D2-856F-EC4B79B433B9}" srcOrd="0" destOrd="0" presId="urn:microsoft.com/office/officeart/2005/8/layout/vList2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79B0F1F9-014B-4055-A7E6-90D3B6D10A33}" type="presOf" srcId="{94165AAC-4C54-4245-BF9F-80049EC9A720}" destId="{8110BC90-ED6C-4795-AF9A-81170ED8A2FC}" srcOrd="0" destOrd="0" presId="urn:microsoft.com/office/officeart/2005/8/layout/vList2"/>
    <dgm:cxn modelId="{7C097625-1FE3-42E0-BDEB-9EA739B7D2CB}" type="presParOf" srcId="{EC1C38F7-8F4C-49AE-989C-5FDCBEC3EEF7}" destId="{E103448B-8161-4C1D-8813-42CE9FBB5869}" srcOrd="0" destOrd="0" presId="urn:microsoft.com/office/officeart/2005/8/layout/vList2"/>
    <dgm:cxn modelId="{47270A02-D050-4306-8B46-7110C4B15EA6}" type="presParOf" srcId="{EC1C38F7-8F4C-49AE-989C-5FDCBEC3EEF7}" destId="{1949E00A-0A4C-4BB2-8A69-BBC20280B9BF}" srcOrd="1" destOrd="0" presId="urn:microsoft.com/office/officeart/2005/8/layout/vList2"/>
    <dgm:cxn modelId="{03457127-0013-46FE-9E33-03806344631F}" type="presParOf" srcId="{EC1C38F7-8F4C-49AE-989C-5FDCBEC3EEF7}" destId="{C12CD5DE-9C8A-44D2-856F-EC4B79B433B9}" srcOrd="2" destOrd="0" presId="urn:microsoft.com/office/officeart/2005/8/layout/vList2"/>
    <dgm:cxn modelId="{5E1E3B1F-B18D-431D-B987-7A369F5F6D80}" type="presParOf" srcId="{EC1C38F7-8F4C-49AE-989C-5FDCBEC3EEF7}" destId="{E1688D0C-1553-4F02-855E-CA58B748511C}" srcOrd="3" destOrd="0" presId="urn:microsoft.com/office/officeart/2005/8/layout/vList2"/>
    <dgm:cxn modelId="{D4784F00-F2C5-4FC3-A7EE-1DD38FFD10E0}" type="presParOf" srcId="{EC1C38F7-8F4C-49AE-989C-5FDCBEC3EEF7}" destId="{8110BC90-ED6C-4795-AF9A-81170ED8A2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11241-9610-4096-B86C-733AA2A4B762}">
      <dgm:prSet custT="1"/>
      <dgm:spPr>
        <a:solidFill>
          <a:schemeClr val="accent4"/>
        </a:solidFill>
      </dgm:spPr>
      <dgm:t>
        <a:bodyPr/>
        <a:lstStyle/>
        <a:p>
          <a:r>
            <a:rPr lang="en-US" sz="3200" dirty="0"/>
            <a:t>Anticholinergic – Benztropine, Albuterol</a:t>
          </a:r>
        </a:p>
      </dgm:t>
    </dgm:pt>
    <dgm:pt modelId="{D768E86F-17A5-46E5-8939-23B089577848}" type="parTrans" cxnId="{4BEEB03A-39A8-46F5-955A-D6D1C3884D31}">
      <dgm:prSet/>
      <dgm:spPr/>
      <dgm:t>
        <a:bodyPr/>
        <a:lstStyle/>
        <a:p>
          <a:endParaRPr lang="en-US" sz="2000"/>
        </a:p>
      </dgm:t>
    </dgm:pt>
    <dgm:pt modelId="{E7644552-0423-4BB3-B16D-CACAC8C87E8E}" type="sibTrans" cxnId="{4BEEB03A-39A8-46F5-955A-D6D1C3884D31}">
      <dgm:prSet/>
      <dgm:spPr/>
      <dgm:t>
        <a:bodyPr/>
        <a:lstStyle/>
        <a:p>
          <a:endParaRPr lang="en-US" sz="2000"/>
        </a:p>
      </dgm:t>
    </dgm:pt>
    <dgm:pt modelId="{E3F76C46-B0EC-4F01-9027-8D2ED54B7742}">
      <dgm:prSet custT="1"/>
      <dgm:spPr>
        <a:solidFill>
          <a:srgbClr val="B35830"/>
        </a:solidFill>
      </dgm:spPr>
      <dgm:t>
        <a:bodyPr/>
        <a:lstStyle/>
        <a:p>
          <a:r>
            <a:rPr lang="en-US" sz="3200" dirty="0"/>
            <a:t>Anticonvulsants – Diazepam, Gabapentin, Lamotrigine</a:t>
          </a:r>
        </a:p>
      </dgm:t>
    </dgm:pt>
    <dgm:pt modelId="{1A34A17D-CE24-4A3E-8666-ADD7D6886A39}" type="parTrans" cxnId="{52F0A2A7-43EA-4FBF-A10E-B0CD9939065D}">
      <dgm:prSet/>
      <dgm:spPr/>
      <dgm:t>
        <a:bodyPr/>
        <a:lstStyle/>
        <a:p>
          <a:endParaRPr lang="en-US" sz="2000"/>
        </a:p>
      </dgm:t>
    </dgm:pt>
    <dgm:pt modelId="{AFF90B30-07A1-40DA-A553-D010E645BB13}" type="sibTrans" cxnId="{52F0A2A7-43EA-4FBF-A10E-B0CD9939065D}">
      <dgm:prSet/>
      <dgm:spPr/>
      <dgm:t>
        <a:bodyPr/>
        <a:lstStyle/>
        <a:p>
          <a:endParaRPr lang="en-US" sz="2000"/>
        </a:p>
      </dgm:t>
    </dgm:pt>
    <dgm:pt modelId="{38D87D96-60ED-495F-B59B-B010F2E02691}">
      <dgm:prSet custT="1"/>
      <dgm:spPr>
        <a:solidFill>
          <a:srgbClr val="94A088"/>
        </a:solidFill>
      </dgm:spPr>
      <dgm:t>
        <a:bodyPr/>
        <a:lstStyle/>
        <a:p>
          <a:r>
            <a:rPr lang="en-US" sz="3200" dirty="0"/>
            <a:t>Narcotics – Opioids such as OxyContin, Vicodin, Codeine</a:t>
          </a:r>
        </a:p>
      </dgm:t>
    </dgm:pt>
    <dgm:pt modelId="{84E8FCAC-26CC-45DC-9D8C-516F012667A8}" type="parTrans" cxnId="{E64674CF-5E3D-4EC4-82F5-AA043012A3F4}">
      <dgm:prSet/>
      <dgm:spPr/>
      <dgm:t>
        <a:bodyPr/>
        <a:lstStyle/>
        <a:p>
          <a:endParaRPr lang="en-US" sz="2000"/>
        </a:p>
      </dgm:t>
    </dgm:pt>
    <dgm:pt modelId="{38B3F2E2-EBF0-402B-B628-1F1CBCF916B9}" type="sibTrans" cxnId="{E64674CF-5E3D-4EC4-82F5-AA043012A3F4}">
      <dgm:prSet/>
      <dgm:spPr/>
      <dgm:t>
        <a:bodyPr/>
        <a:lstStyle/>
        <a:p>
          <a:endParaRPr lang="en-US" sz="2000"/>
        </a:p>
      </dgm:t>
    </dgm:pt>
    <dgm:pt modelId="{30797296-8EB2-40C0-9918-2A53F6C5EB9D}">
      <dgm:prSet custT="1"/>
      <dgm:spPr>
        <a:solidFill>
          <a:srgbClr val="637052"/>
        </a:solidFill>
      </dgm:spPr>
      <dgm:t>
        <a:bodyPr/>
        <a:lstStyle/>
        <a:p>
          <a:r>
            <a:rPr lang="en-US" sz="3200" dirty="0"/>
            <a:t>Dementia/Alzheimer’s – Aricept, Exelon</a:t>
          </a:r>
        </a:p>
      </dgm:t>
    </dgm:pt>
    <dgm:pt modelId="{1D7E93BE-7EB8-49A2-A7C1-99D50FBFCBA2}" type="parTrans" cxnId="{6414F252-5B31-487C-A6A8-B885FBA6C5A5}">
      <dgm:prSet/>
      <dgm:spPr/>
      <dgm:t>
        <a:bodyPr/>
        <a:lstStyle/>
        <a:p>
          <a:endParaRPr lang="en-US" sz="2000"/>
        </a:p>
      </dgm:t>
    </dgm:pt>
    <dgm:pt modelId="{DA619DE2-EBE2-446B-A472-93B5DA49BDBA}" type="sibTrans" cxnId="{6414F252-5B31-487C-A6A8-B885FBA6C5A5}">
      <dgm:prSet/>
      <dgm:spPr/>
      <dgm:t>
        <a:bodyPr/>
        <a:lstStyle/>
        <a:p>
          <a:endParaRPr lang="en-US" sz="2000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E103448B-8161-4C1D-8813-42CE9FBB5869}" type="pres">
      <dgm:prSet presAssocID="{3C311241-9610-4096-B86C-733AA2A4B7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49E00A-0A4C-4BB2-8A69-BBC20280B9BF}" type="pres">
      <dgm:prSet presAssocID="{E7644552-0423-4BB3-B16D-CACAC8C87E8E}" presName="spacer" presStyleCnt="0"/>
      <dgm:spPr/>
    </dgm:pt>
    <dgm:pt modelId="{D81E5ACF-CBDC-46DF-BCDE-6E77E2170FF7}" type="pres">
      <dgm:prSet presAssocID="{E3F76C46-B0EC-4F01-9027-8D2ED54B77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16E66B-62C5-424E-B381-454F176E67EF}" type="pres">
      <dgm:prSet presAssocID="{AFF90B30-07A1-40DA-A553-D010E645BB13}" presName="spacer" presStyleCnt="0"/>
      <dgm:spPr/>
    </dgm:pt>
    <dgm:pt modelId="{17ADDD1B-5903-4662-9943-240C42F1E561}" type="pres">
      <dgm:prSet presAssocID="{38D87D96-60ED-495F-B59B-B010F2E026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D8379D-F4A8-4395-BF09-1B003C389EE0}" type="pres">
      <dgm:prSet presAssocID="{38B3F2E2-EBF0-402B-B628-1F1CBCF916B9}" presName="spacer" presStyleCnt="0"/>
      <dgm:spPr/>
    </dgm:pt>
    <dgm:pt modelId="{DC0C27D3-1DDB-4E97-9243-D0284B0F1CD7}" type="pres">
      <dgm:prSet presAssocID="{30797296-8EB2-40C0-9918-2A53F6C5EB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D2E611-BA10-44B2-82D7-97B4C279759E}" type="presOf" srcId="{3C311241-9610-4096-B86C-733AA2A4B762}" destId="{E103448B-8161-4C1D-8813-42CE9FBB5869}" srcOrd="0" destOrd="0" presId="urn:microsoft.com/office/officeart/2005/8/layout/vList2"/>
    <dgm:cxn modelId="{20224B2D-BCBC-48D7-B682-72E940D2368B}" type="presOf" srcId="{38D87D96-60ED-495F-B59B-B010F2E02691}" destId="{17ADDD1B-5903-4662-9943-240C42F1E561}" srcOrd="0" destOrd="0" presId="urn:microsoft.com/office/officeart/2005/8/layout/vList2"/>
    <dgm:cxn modelId="{56D72E30-15CB-4119-AD52-15F31DEB8745}" type="presOf" srcId="{30797296-8EB2-40C0-9918-2A53F6C5EB9D}" destId="{DC0C27D3-1DDB-4E97-9243-D0284B0F1CD7}" srcOrd="0" destOrd="0" presId="urn:microsoft.com/office/officeart/2005/8/layout/vList2"/>
    <dgm:cxn modelId="{4BEEB03A-39A8-46F5-955A-D6D1C3884D31}" srcId="{8DA7CD4B-2B55-4DEC-A6E5-A78603DDC910}" destId="{3C311241-9610-4096-B86C-733AA2A4B762}" srcOrd="0" destOrd="0" parTransId="{D768E86F-17A5-46E5-8939-23B089577848}" sibTransId="{E7644552-0423-4BB3-B16D-CACAC8C87E8E}"/>
    <dgm:cxn modelId="{6414F252-5B31-487C-A6A8-B885FBA6C5A5}" srcId="{8DA7CD4B-2B55-4DEC-A6E5-A78603DDC910}" destId="{30797296-8EB2-40C0-9918-2A53F6C5EB9D}" srcOrd="3" destOrd="0" parTransId="{1D7E93BE-7EB8-49A2-A7C1-99D50FBFCBA2}" sibTransId="{DA619DE2-EBE2-446B-A472-93B5DA49BDBA}"/>
    <dgm:cxn modelId="{52F0A2A7-43EA-4FBF-A10E-B0CD9939065D}" srcId="{8DA7CD4B-2B55-4DEC-A6E5-A78603DDC910}" destId="{E3F76C46-B0EC-4F01-9027-8D2ED54B7742}" srcOrd="1" destOrd="0" parTransId="{1A34A17D-CE24-4A3E-8666-ADD7D6886A39}" sibTransId="{AFF90B30-07A1-40DA-A553-D010E645BB13}"/>
    <dgm:cxn modelId="{9F2DACB1-50EC-4A2F-8F73-F33A14F8F72F}" type="presOf" srcId="{E3F76C46-B0EC-4F01-9027-8D2ED54B7742}" destId="{D81E5ACF-CBDC-46DF-BCDE-6E77E2170FF7}" srcOrd="0" destOrd="0" presId="urn:microsoft.com/office/officeart/2005/8/layout/vList2"/>
    <dgm:cxn modelId="{E64674CF-5E3D-4EC4-82F5-AA043012A3F4}" srcId="{8DA7CD4B-2B55-4DEC-A6E5-A78603DDC910}" destId="{38D87D96-60ED-495F-B59B-B010F2E02691}" srcOrd="2" destOrd="0" parTransId="{84E8FCAC-26CC-45DC-9D8C-516F012667A8}" sibTransId="{38B3F2E2-EBF0-402B-B628-1F1CBCF916B9}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7C097625-1FE3-42E0-BDEB-9EA739B7D2CB}" type="presParOf" srcId="{EC1C38F7-8F4C-49AE-989C-5FDCBEC3EEF7}" destId="{E103448B-8161-4C1D-8813-42CE9FBB5869}" srcOrd="0" destOrd="0" presId="urn:microsoft.com/office/officeart/2005/8/layout/vList2"/>
    <dgm:cxn modelId="{47270A02-D050-4306-8B46-7110C4B15EA6}" type="presParOf" srcId="{EC1C38F7-8F4C-49AE-989C-5FDCBEC3EEF7}" destId="{1949E00A-0A4C-4BB2-8A69-BBC20280B9BF}" srcOrd="1" destOrd="0" presId="urn:microsoft.com/office/officeart/2005/8/layout/vList2"/>
    <dgm:cxn modelId="{E1D9EE8E-473C-4607-BEE5-D9EA17C86475}" type="presParOf" srcId="{EC1C38F7-8F4C-49AE-989C-5FDCBEC3EEF7}" destId="{D81E5ACF-CBDC-46DF-BCDE-6E77E2170FF7}" srcOrd="2" destOrd="0" presId="urn:microsoft.com/office/officeart/2005/8/layout/vList2"/>
    <dgm:cxn modelId="{A8DF6FD4-7600-4867-881A-BA62208FCF46}" type="presParOf" srcId="{EC1C38F7-8F4C-49AE-989C-5FDCBEC3EEF7}" destId="{D716E66B-62C5-424E-B381-454F176E67EF}" srcOrd="3" destOrd="0" presId="urn:microsoft.com/office/officeart/2005/8/layout/vList2"/>
    <dgm:cxn modelId="{6BB5CA9B-2D5C-4C45-9DA3-1445145627A0}" type="presParOf" srcId="{EC1C38F7-8F4C-49AE-989C-5FDCBEC3EEF7}" destId="{17ADDD1B-5903-4662-9943-240C42F1E561}" srcOrd="4" destOrd="0" presId="urn:microsoft.com/office/officeart/2005/8/layout/vList2"/>
    <dgm:cxn modelId="{994D0CC1-8B49-4617-AE1D-B70CC13F782B}" type="presParOf" srcId="{EC1C38F7-8F4C-49AE-989C-5FDCBEC3EEF7}" destId="{CBD8379D-F4A8-4395-BF09-1B003C389EE0}" srcOrd="5" destOrd="0" presId="urn:microsoft.com/office/officeart/2005/8/layout/vList2"/>
    <dgm:cxn modelId="{F78C66B5-368F-4950-A0DD-3D5F8F8F2860}" type="presParOf" srcId="{EC1C38F7-8F4C-49AE-989C-5FDCBEC3EEF7}" destId="{DC0C27D3-1DDB-4E97-9243-D0284B0F1C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797296-8EB2-40C0-9918-2A53F6C5EB9D}">
      <dgm:prSet custT="1"/>
      <dgm:spPr>
        <a:solidFill>
          <a:srgbClr val="97573A"/>
        </a:solidFill>
      </dgm:spPr>
      <dgm:t>
        <a:bodyPr/>
        <a:lstStyle/>
        <a:p>
          <a:r>
            <a:rPr lang="en-US" sz="3200" dirty="0"/>
            <a:t>Parkinson’s – Levodopa, Carbidopa</a:t>
          </a:r>
        </a:p>
      </dgm:t>
    </dgm:pt>
    <dgm:pt modelId="{1D7E93BE-7EB8-49A2-A7C1-99D50FBFCBA2}" type="parTrans" cxnId="{6414F252-5B31-487C-A6A8-B885FBA6C5A5}">
      <dgm:prSet/>
      <dgm:spPr/>
      <dgm:t>
        <a:bodyPr/>
        <a:lstStyle/>
        <a:p>
          <a:endParaRPr lang="en-US" sz="2000"/>
        </a:p>
      </dgm:t>
    </dgm:pt>
    <dgm:pt modelId="{DA619DE2-EBE2-446B-A472-93B5DA49BDBA}" type="sibTrans" cxnId="{6414F252-5B31-487C-A6A8-B885FBA6C5A5}">
      <dgm:prSet/>
      <dgm:spPr/>
      <dgm:t>
        <a:bodyPr/>
        <a:lstStyle/>
        <a:p>
          <a:endParaRPr lang="en-US" sz="2000"/>
        </a:p>
      </dgm:t>
    </dgm:pt>
    <dgm:pt modelId="{08167CCF-16D7-4C0E-BD11-312349A10A84}">
      <dgm:prSet custT="1"/>
      <dgm:spPr>
        <a:solidFill>
          <a:srgbClr val="94A088"/>
        </a:solidFill>
      </dgm:spPr>
      <dgm:t>
        <a:bodyPr/>
        <a:lstStyle/>
        <a:p>
          <a:r>
            <a:rPr lang="en-US" sz="3200" dirty="0"/>
            <a:t>Arthritics – Indocin, Celebrex, Relafen</a:t>
          </a:r>
        </a:p>
      </dgm:t>
    </dgm:pt>
    <dgm:pt modelId="{8A700DCB-C553-46F6-87F6-DDFFE1A096E9}" type="parTrans" cxnId="{318D0552-4AC0-4609-BA6E-D976975C90C7}">
      <dgm:prSet/>
      <dgm:spPr/>
      <dgm:t>
        <a:bodyPr/>
        <a:lstStyle/>
        <a:p>
          <a:endParaRPr lang="en-US" sz="2000"/>
        </a:p>
      </dgm:t>
    </dgm:pt>
    <dgm:pt modelId="{0E6190D2-D554-4D00-ACAF-60533486EEE9}" type="sibTrans" cxnId="{318D0552-4AC0-4609-BA6E-D976975C90C7}">
      <dgm:prSet/>
      <dgm:spPr/>
      <dgm:t>
        <a:bodyPr/>
        <a:lstStyle/>
        <a:p>
          <a:endParaRPr lang="en-US" sz="2000"/>
        </a:p>
      </dgm:t>
    </dgm:pt>
    <dgm:pt modelId="{41C1A4CD-9354-4F02-B6EF-E401D360743E}">
      <dgm:prSet custT="1"/>
      <dgm:spPr>
        <a:solidFill>
          <a:schemeClr val="accent4"/>
        </a:solidFill>
      </dgm:spPr>
      <dgm:t>
        <a:bodyPr/>
        <a:lstStyle/>
        <a:p>
          <a:r>
            <a:rPr lang="en-US" sz="3200" dirty="0"/>
            <a:t>Laxatives – Dulcolax, Senokot, Docusate</a:t>
          </a:r>
        </a:p>
      </dgm:t>
    </dgm:pt>
    <dgm:pt modelId="{D0C4C464-31A7-437D-A8A2-6219F251943A}" type="parTrans" cxnId="{E02FD046-7776-4E68-B43D-1C10B3C1EF9C}">
      <dgm:prSet/>
      <dgm:spPr/>
      <dgm:t>
        <a:bodyPr/>
        <a:lstStyle/>
        <a:p>
          <a:endParaRPr lang="en-US" sz="2000"/>
        </a:p>
      </dgm:t>
    </dgm:pt>
    <dgm:pt modelId="{A461F090-7176-4F60-8412-BDDC905020CB}" type="sibTrans" cxnId="{E02FD046-7776-4E68-B43D-1C10B3C1EF9C}">
      <dgm:prSet/>
      <dgm:spPr/>
      <dgm:t>
        <a:bodyPr/>
        <a:lstStyle/>
        <a:p>
          <a:endParaRPr lang="en-US" sz="2000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DC0C27D3-1DDB-4E97-9243-D0284B0F1CD7}" type="pres">
      <dgm:prSet presAssocID="{30797296-8EB2-40C0-9918-2A53F6C5EB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E46DF8-66A2-4A6E-ADC0-17D40DC75CDA}" type="pres">
      <dgm:prSet presAssocID="{DA619DE2-EBE2-446B-A472-93B5DA49BDBA}" presName="spacer" presStyleCnt="0"/>
      <dgm:spPr/>
    </dgm:pt>
    <dgm:pt modelId="{75C64296-1435-4B26-AB4C-E6B8CA74F6CA}" type="pres">
      <dgm:prSet presAssocID="{08167CCF-16D7-4C0E-BD11-312349A10A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1AACCA-018C-49AE-8890-19619A0DD517}" type="pres">
      <dgm:prSet presAssocID="{0E6190D2-D554-4D00-ACAF-60533486EEE9}" presName="spacer" presStyleCnt="0"/>
      <dgm:spPr/>
    </dgm:pt>
    <dgm:pt modelId="{2F828433-9EB5-48B2-B3C8-D6C994CE146F}" type="pres">
      <dgm:prSet presAssocID="{41C1A4CD-9354-4F02-B6EF-E401D360743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55530C-8421-4949-8D7A-7506F804A1E7}" type="presOf" srcId="{41C1A4CD-9354-4F02-B6EF-E401D360743E}" destId="{2F828433-9EB5-48B2-B3C8-D6C994CE146F}" srcOrd="0" destOrd="0" presId="urn:microsoft.com/office/officeart/2005/8/layout/vList2"/>
    <dgm:cxn modelId="{56D72E30-15CB-4119-AD52-15F31DEB8745}" type="presOf" srcId="{30797296-8EB2-40C0-9918-2A53F6C5EB9D}" destId="{DC0C27D3-1DDB-4E97-9243-D0284B0F1CD7}" srcOrd="0" destOrd="0" presId="urn:microsoft.com/office/officeart/2005/8/layout/vList2"/>
    <dgm:cxn modelId="{E02FD046-7776-4E68-B43D-1C10B3C1EF9C}" srcId="{8DA7CD4B-2B55-4DEC-A6E5-A78603DDC910}" destId="{41C1A4CD-9354-4F02-B6EF-E401D360743E}" srcOrd="2" destOrd="0" parTransId="{D0C4C464-31A7-437D-A8A2-6219F251943A}" sibTransId="{A461F090-7176-4F60-8412-BDDC905020CB}"/>
    <dgm:cxn modelId="{318D0552-4AC0-4609-BA6E-D976975C90C7}" srcId="{8DA7CD4B-2B55-4DEC-A6E5-A78603DDC910}" destId="{08167CCF-16D7-4C0E-BD11-312349A10A84}" srcOrd="1" destOrd="0" parTransId="{8A700DCB-C553-46F6-87F6-DDFFE1A096E9}" sibTransId="{0E6190D2-D554-4D00-ACAF-60533486EEE9}"/>
    <dgm:cxn modelId="{6414F252-5B31-487C-A6A8-B885FBA6C5A5}" srcId="{8DA7CD4B-2B55-4DEC-A6E5-A78603DDC910}" destId="{30797296-8EB2-40C0-9918-2A53F6C5EB9D}" srcOrd="0" destOrd="0" parTransId="{1D7E93BE-7EB8-49A2-A7C1-99D50FBFCBA2}" sibTransId="{DA619DE2-EBE2-446B-A472-93B5DA49BDBA}"/>
    <dgm:cxn modelId="{D4225DA8-04AF-4134-B24B-6D3FA725FAEA}" type="presOf" srcId="{08167CCF-16D7-4C0E-BD11-312349A10A84}" destId="{75C64296-1435-4B26-AB4C-E6B8CA74F6CA}" srcOrd="0" destOrd="0" presId="urn:microsoft.com/office/officeart/2005/8/layout/vList2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F78C66B5-368F-4950-A0DD-3D5F8F8F2860}" type="presParOf" srcId="{EC1C38F7-8F4C-49AE-989C-5FDCBEC3EEF7}" destId="{DC0C27D3-1DDB-4E97-9243-D0284B0F1CD7}" srcOrd="0" destOrd="0" presId="urn:microsoft.com/office/officeart/2005/8/layout/vList2"/>
    <dgm:cxn modelId="{D449AC2C-99D6-448B-91CA-EB458441ADFA}" type="presParOf" srcId="{EC1C38F7-8F4C-49AE-989C-5FDCBEC3EEF7}" destId="{DEE46DF8-66A2-4A6E-ADC0-17D40DC75CDA}" srcOrd="1" destOrd="0" presId="urn:microsoft.com/office/officeart/2005/8/layout/vList2"/>
    <dgm:cxn modelId="{8699679A-C817-4D51-A803-19CFEA4FAC56}" type="presParOf" srcId="{EC1C38F7-8F4C-49AE-989C-5FDCBEC3EEF7}" destId="{75C64296-1435-4B26-AB4C-E6B8CA74F6CA}" srcOrd="2" destOrd="0" presId="urn:microsoft.com/office/officeart/2005/8/layout/vList2"/>
    <dgm:cxn modelId="{8D3E36F6-0F36-43EF-B8E3-82A64A08B3B1}" type="presParOf" srcId="{EC1C38F7-8F4C-49AE-989C-5FDCBEC3EEF7}" destId="{9F1AACCA-018C-49AE-8890-19619A0DD517}" srcOrd="3" destOrd="0" presId="urn:microsoft.com/office/officeart/2005/8/layout/vList2"/>
    <dgm:cxn modelId="{32523F2E-B7ED-452C-934E-077DD2EB15C8}" type="presParOf" srcId="{EC1C38F7-8F4C-49AE-989C-5FDCBEC3EEF7}" destId="{2F828433-9EB5-48B2-B3C8-D6C994CE14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AB3205-96B2-4D93-A12A-55463110DC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6A45AF-78AB-474C-95F0-C78A45A966BB}">
      <dgm:prSet/>
      <dgm:spPr/>
      <dgm:t>
        <a:bodyPr/>
        <a:lstStyle/>
        <a:p>
          <a:r>
            <a:rPr lang="en-US" dirty="0"/>
            <a:t>Taste alteration</a:t>
          </a:r>
        </a:p>
      </dgm:t>
    </dgm:pt>
    <dgm:pt modelId="{8DDC4B2A-D084-4060-B22B-817127C4F0F3}" type="parTrans" cxnId="{234670B2-A387-4964-9216-7735FBAC439E}">
      <dgm:prSet/>
      <dgm:spPr/>
      <dgm:t>
        <a:bodyPr/>
        <a:lstStyle/>
        <a:p>
          <a:endParaRPr lang="en-US"/>
        </a:p>
      </dgm:t>
    </dgm:pt>
    <dgm:pt modelId="{3AF9CEBA-FF39-4E94-8659-C06CE9B3C2F1}" type="sibTrans" cxnId="{234670B2-A387-4964-9216-7735FBAC439E}">
      <dgm:prSet/>
      <dgm:spPr/>
      <dgm:t>
        <a:bodyPr/>
        <a:lstStyle/>
        <a:p>
          <a:endParaRPr lang="en-US"/>
        </a:p>
      </dgm:t>
    </dgm:pt>
    <dgm:pt modelId="{F3889E62-EA6F-4A84-84B1-EDDA63E50AFB}">
      <dgm:prSet/>
      <dgm:spPr/>
      <dgm:t>
        <a:bodyPr/>
        <a:lstStyle/>
        <a:p>
          <a:r>
            <a:rPr lang="en-US"/>
            <a:t>Candidiasis</a:t>
          </a:r>
        </a:p>
      </dgm:t>
    </dgm:pt>
    <dgm:pt modelId="{586799D8-40F6-40BE-A4DF-EC000BDF90C6}" type="parTrans" cxnId="{07E2E3C2-280B-4B8F-AC57-5762F98DEEB4}">
      <dgm:prSet/>
      <dgm:spPr/>
      <dgm:t>
        <a:bodyPr/>
        <a:lstStyle/>
        <a:p>
          <a:endParaRPr lang="en-US"/>
        </a:p>
      </dgm:t>
    </dgm:pt>
    <dgm:pt modelId="{86023890-5742-4910-830D-F402E2474873}" type="sibTrans" cxnId="{07E2E3C2-280B-4B8F-AC57-5762F98DEEB4}">
      <dgm:prSet/>
      <dgm:spPr/>
      <dgm:t>
        <a:bodyPr/>
        <a:lstStyle/>
        <a:p>
          <a:endParaRPr lang="en-US"/>
        </a:p>
      </dgm:t>
    </dgm:pt>
    <dgm:pt modelId="{3F1BD3A9-1BB7-465F-9853-6F931267F248}">
      <dgm:prSet/>
      <dgm:spPr/>
      <dgm:t>
        <a:bodyPr/>
        <a:lstStyle/>
        <a:p>
          <a:r>
            <a:rPr lang="en-US"/>
            <a:t>Gingival hyperplasia</a:t>
          </a:r>
        </a:p>
      </dgm:t>
    </dgm:pt>
    <dgm:pt modelId="{56069B95-E9A4-4859-95CD-8ACF2860D3FE}" type="parTrans" cxnId="{D1FF1404-D44A-4C19-9F42-3AC0B01FAFCC}">
      <dgm:prSet/>
      <dgm:spPr/>
      <dgm:t>
        <a:bodyPr/>
        <a:lstStyle/>
        <a:p>
          <a:endParaRPr lang="en-US"/>
        </a:p>
      </dgm:t>
    </dgm:pt>
    <dgm:pt modelId="{F6F16280-DF82-4EED-8C56-23AD248FCDB8}" type="sibTrans" cxnId="{D1FF1404-D44A-4C19-9F42-3AC0B01FAFCC}">
      <dgm:prSet/>
      <dgm:spPr/>
      <dgm:t>
        <a:bodyPr/>
        <a:lstStyle/>
        <a:p>
          <a:endParaRPr lang="en-US"/>
        </a:p>
      </dgm:t>
    </dgm:pt>
    <dgm:pt modelId="{F48DB568-F534-4741-A7E5-6BACFA0D9A08}">
      <dgm:prSet/>
      <dgm:spPr/>
      <dgm:t>
        <a:bodyPr/>
        <a:lstStyle/>
        <a:p>
          <a:r>
            <a:rPr lang="en-US" dirty="0"/>
            <a:t>Stomatitis </a:t>
          </a:r>
          <a:br>
            <a:rPr lang="en-US" dirty="0"/>
          </a:br>
          <a:r>
            <a:rPr lang="en-US" dirty="0"/>
            <a:t>and mucositis</a:t>
          </a:r>
        </a:p>
      </dgm:t>
    </dgm:pt>
    <dgm:pt modelId="{1E8E64C8-D078-4C0E-9BA8-D91862B39E88}" type="parTrans" cxnId="{92DCF1F8-53CF-43E8-9570-224230706007}">
      <dgm:prSet/>
      <dgm:spPr/>
      <dgm:t>
        <a:bodyPr/>
        <a:lstStyle/>
        <a:p>
          <a:endParaRPr lang="en-US"/>
        </a:p>
      </dgm:t>
    </dgm:pt>
    <dgm:pt modelId="{220541F6-76DD-401C-AFDB-5F5CFFD0159B}" type="sibTrans" cxnId="{92DCF1F8-53CF-43E8-9570-224230706007}">
      <dgm:prSet/>
      <dgm:spPr/>
      <dgm:t>
        <a:bodyPr/>
        <a:lstStyle/>
        <a:p>
          <a:endParaRPr lang="en-US"/>
        </a:p>
      </dgm:t>
    </dgm:pt>
    <dgm:pt modelId="{B9CC3AFD-E352-4B41-9606-5EB1BFE404FD}">
      <dgm:prSet/>
      <dgm:spPr/>
      <dgm:t>
        <a:bodyPr/>
        <a:lstStyle/>
        <a:p>
          <a:r>
            <a:rPr lang="en-US"/>
            <a:t>Lichenoid drug reaction</a:t>
          </a:r>
        </a:p>
      </dgm:t>
    </dgm:pt>
    <dgm:pt modelId="{6DFB59D4-91F0-4DB7-A8B9-FCE1C2BE50E0}" type="parTrans" cxnId="{F4357A04-08A6-4A32-B55C-84FCC677E8AC}">
      <dgm:prSet/>
      <dgm:spPr/>
      <dgm:t>
        <a:bodyPr/>
        <a:lstStyle/>
        <a:p>
          <a:endParaRPr lang="en-US"/>
        </a:p>
      </dgm:t>
    </dgm:pt>
    <dgm:pt modelId="{A9320EC7-379B-4C12-AB26-AA05541025F2}" type="sibTrans" cxnId="{F4357A04-08A6-4A32-B55C-84FCC677E8AC}">
      <dgm:prSet/>
      <dgm:spPr/>
      <dgm:t>
        <a:bodyPr/>
        <a:lstStyle/>
        <a:p>
          <a:endParaRPr lang="en-US"/>
        </a:p>
      </dgm:t>
    </dgm:pt>
    <dgm:pt modelId="{AB8DD28A-126A-492E-B55E-81760DBDB427}">
      <dgm:prSet/>
      <dgm:spPr/>
      <dgm:t>
        <a:bodyPr/>
        <a:lstStyle/>
        <a:p>
          <a:r>
            <a:rPr lang="en-US" dirty="0"/>
            <a:t>Dental erosion due to gastric reflux</a:t>
          </a:r>
        </a:p>
      </dgm:t>
    </dgm:pt>
    <dgm:pt modelId="{9E10F836-5B7C-421E-9C10-AB201AEB2754}" type="parTrans" cxnId="{C4262C26-0282-468E-8CF3-8B78AA313169}">
      <dgm:prSet/>
      <dgm:spPr/>
      <dgm:t>
        <a:bodyPr/>
        <a:lstStyle/>
        <a:p>
          <a:endParaRPr lang="en-US"/>
        </a:p>
      </dgm:t>
    </dgm:pt>
    <dgm:pt modelId="{F5EA4F63-AD6C-4105-9530-03FCD52304E8}" type="sibTrans" cxnId="{C4262C26-0282-468E-8CF3-8B78AA313169}">
      <dgm:prSet/>
      <dgm:spPr/>
      <dgm:t>
        <a:bodyPr/>
        <a:lstStyle/>
        <a:p>
          <a:endParaRPr lang="en-US"/>
        </a:p>
      </dgm:t>
    </dgm:pt>
    <dgm:pt modelId="{455D8EAE-1351-468E-B0A9-DD76897C0FFB}">
      <dgm:prSet/>
      <dgm:spPr/>
      <dgm:t>
        <a:bodyPr/>
        <a:lstStyle/>
        <a:p>
          <a:r>
            <a:rPr lang="en-US"/>
            <a:t>Dental caries</a:t>
          </a:r>
        </a:p>
      </dgm:t>
    </dgm:pt>
    <dgm:pt modelId="{27B50E4B-9DAF-437B-A562-784741876071}" type="parTrans" cxnId="{0BFB20B1-A4F4-403C-947A-5030A430E0A6}">
      <dgm:prSet/>
      <dgm:spPr/>
      <dgm:t>
        <a:bodyPr/>
        <a:lstStyle/>
        <a:p>
          <a:endParaRPr lang="en-US"/>
        </a:p>
      </dgm:t>
    </dgm:pt>
    <dgm:pt modelId="{8A7D0488-125E-4919-AC3E-5CD13A858C83}" type="sibTrans" cxnId="{0BFB20B1-A4F4-403C-947A-5030A430E0A6}">
      <dgm:prSet/>
      <dgm:spPr/>
      <dgm:t>
        <a:bodyPr/>
        <a:lstStyle/>
        <a:p>
          <a:endParaRPr lang="en-US"/>
        </a:p>
      </dgm:t>
    </dgm:pt>
    <dgm:pt modelId="{A3BC720A-FD11-4DD6-98D2-14888B186AEB}" type="pres">
      <dgm:prSet presAssocID="{A2AB3205-96B2-4D93-A12A-55463110DC5C}" presName="diagram" presStyleCnt="0">
        <dgm:presLayoutVars>
          <dgm:dir/>
          <dgm:resizeHandles val="exact"/>
        </dgm:presLayoutVars>
      </dgm:prSet>
      <dgm:spPr/>
    </dgm:pt>
    <dgm:pt modelId="{CF3EC41A-9691-4637-9E9D-E7A5E9DFC859}" type="pres">
      <dgm:prSet presAssocID="{CD6A45AF-78AB-474C-95F0-C78A45A966BB}" presName="node" presStyleLbl="node1" presStyleIdx="0" presStyleCnt="7">
        <dgm:presLayoutVars>
          <dgm:bulletEnabled val="1"/>
        </dgm:presLayoutVars>
      </dgm:prSet>
      <dgm:spPr/>
    </dgm:pt>
    <dgm:pt modelId="{C73CC727-15D2-4269-AAC4-C89EA20B0AEC}" type="pres">
      <dgm:prSet presAssocID="{3AF9CEBA-FF39-4E94-8659-C06CE9B3C2F1}" presName="sibTrans" presStyleCnt="0"/>
      <dgm:spPr/>
    </dgm:pt>
    <dgm:pt modelId="{F5596F0D-469B-400F-82EE-773B03B8D309}" type="pres">
      <dgm:prSet presAssocID="{F3889E62-EA6F-4A84-84B1-EDDA63E50AFB}" presName="node" presStyleLbl="node1" presStyleIdx="1" presStyleCnt="7">
        <dgm:presLayoutVars>
          <dgm:bulletEnabled val="1"/>
        </dgm:presLayoutVars>
      </dgm:prSet>
      <dgm:spPr/>
    </dgm:pt>
    <dgm:pt modelId="{FACB012A-4197-4A5C-B18A-8DE0B4322B6E}" type="pres">
      <dgm:prSet presAssocID="{86023890-5742-4910-830D-F402E2474873}" presName="sibTrans" presStyleCnt="0"/>
      <dgm:spPr/>
    </dgm:pt>
    <dgm:pt modelId="{D166C1A4-582E-4FBD-BA47-0B3ED4C3FD3C}" type="pres">
      <dgm:prSet presAssocID="{3F1BD3A9-1BB7-465F-9853-6F931267F248}" presName="node" presStyleLbl="node1" presStyleIdx="2" presStyleCnt="7">
        <dgm:presLayoutVars>
          <dgm:bulletEnabled val="1"/>
        </dgm:presLayoutVars>
      </dgm:prSet>
      <dgm:spPr/>
    </dgm:pt>
    <dgm:pt modelId="{93FE2658-E98C-4128-B2D5-897F0271AE4E}" type="pres">
      <dgm:prSet presAssocID="{F6F16280-DF82-4EED-8C56-23AD248FCDB8}" presName="sibTrans" presStyleCnt="0"/>
      <dgm:spPr/>
    </dgm:pt>
    <dgm:pt modelId="{D452B613-54E2-44D7-9927-4912420D4D1B}" type="pres">
      <dgm:prSet presAssocID="{F48DB568-F534-4741-A7E5-6BACFA0D9A08}" presName="node" presStyleLbl="node1" presStyleIdx="3" presStyleCnt="7">
        <dgm:presLayoutVars>
          <dgm:bulletEnabled val="1"/>
        </dgm:presLayoutVars>
      </dgm:prSet>
      <dgm:spPr/>
    </dgm:pt>
    <dgm:pt modelId="{FBBC167B-731D-4091-A42D-F27F4F18E69F}" type="pres">
      <dgm:prSet presAssocID="{220541F6-76DD-401C-AFDB-5F5CFFD0159B}" presName="sibTrans" presStyleCnt="0"/>
      <dgm:spPr/>
    </dgm:pt>
    <dgm:pt modelId="{1B504BA0-EC97-4D41-A935-EA422E47CEA1}" type="pres">
      <dgm:prSet presAssocID="{B9CC3AFD-E352-4B41-9606-5EB1BFE404FD}" presName="node" presStyleLbl="node1" presStyleIdx="4" presStyleCnt="7">
        <dgm:presLayoutVars>
          <dgm:bulletEnabled val="1"/>
        </dgm:presLayoutVars>
      </dgm:prSet>
      <dgm:spPr/>
    </dgm:pt>
    <dgm:pt modelId="{3E2A41A5-F013-44C0-8B8D-978E18E1CA28}" type="pres">
      <dgm:prSet presAssocID="{A9320EC7-379B-4C12-AB26-AA05541025F2}" presName="sibTrans" presStyleCnt="0"/>
      <dgm:spPr/>
    </dgm:pt>
    <dgm:pt modelId="{B57535E0-562E-4E0F-A0C9-F5657F0AC658}" type="pres">
      <dgm:prSet presAssocID="{AB8DD28A-126A-492E-B55E-81760DBDB427}" presName="node" presStyleLbl="node1" presStyleIdx="5" presStyleCnt="7">
        <dgm:presLayoutVars>
          <dgm:bulletEnabled val="1"/>
        </dgm:presLayoutVars>
      </dgm:prSet>
      <dgm:spPr/>
    </dgm:pt>
    <dgm:pt modelId="{61CAC023-E7DC-49DC-AEE0-34AAFCA24273}" type="pres">
      <dgm:prSet presAssocID="{F5EA4F63-AD6C-4105-9530-03FCD52304E8}" presName="sibTrans" presStyleCnt="0"/>
      <dgm:spPr/>
    </dgm:pt>
    <dgm:pt modelId="{4E08DAFC-B6D3-4B99-B15F-0861EC77DDA0}" type="pres">
      <dgm:prSet presAssocID="{455D8EAE-1351-468E-B0A9-DD76897C0FFB}" presName="node" presStyleLbl="node1" presStyleIdx="6" presStyleCnt="7">
        <dgm:presLayoutVars>
          <dgm:bulletEnabled val="1"/>
        </dgm:presLayoutVars>
      </dgm:prSet>
      <dgm:spPr/>
    </dgm:pt>
  </dgm:ptLst>
  <dgm:cxnLst>
    <dgm:cxn modelId="{D1FF1404-D44A-4C19-9F42-3AC0B01FAFCC}" srcId="{A2AB3205-96B2-4D93-A12A-55463110DC5C}" destId="{3F1BD3A9-1BB7-465F-9853-6F931267F248}" srcOrd="2" destOrd="0" parTransId="{56069B95-E9A4-4859-95CD-8ACF2860D3FE}" sibTransId="{F6F16280-DF82-4EED-8C56-23AD248FCDB8}"/>
    <dgm:cxn modelId="{F4357A04-08A6-4A32-B55C-84FCC677E8AC}" srcId="{A2AB3205-96B2-4D93-A12A-55463110DC5C}" destId="{B9CC3AFD-E352-4B41-9606-5EB1BFE404FD}" srcOrd="4" destOrd="0" parTransId="{6DFB59D4-91F0-4DB7-A8B9-FCE1C2BE50E0}" sibTransId="{A9320EC7-379B-4C12-AB26-AA05541025F2}"/>
    <dgm:cxn modelId="{C4262C26-0282-468E-8CF3-8B78AA313169}" srcId="{A2AB3205-96B2-4D93-A12A-55463110DC5C}" destId="{AB8DD28A-126A-492E-B55E-81760DBDB427}" srcOrd="5" destOrd="0" parTransId="{9E10F836-5B7C-421E-9C10-AB201AEB2754}" sibTransId="{F5EA4F63-AD6C-4105-9530-03FCD52304E8}"/>
    <dgm:cxn modelId="{19830B2C-0593-45D9-A7AF-1B96E26B514B}" type="presOf" srcId="{B9CC3AFD-E352-4B41-9606-5EB1BFE404FD}" destId="{1B504BA0-EC97-4D41-A935-EA422E47CEA1}" srcOrd="0" destOrd="0" presId="urn:microsoft.com/office/officeart/2005/8/layout/default"/>
    <dgm:cxn modelId="{66AEFC30-803C-4D25-9565-9D685136BFD3}" type="presOf" srcId="{3F1BD3A9-1BB7-465F-9853-6F931267F248}" destId="{D166C1A4-582E-4FBD-BA47-0B3ED4C3FD3C}" srcOrd="0" destOrd="0" presId="urn:microsoft.com/office/officeart/2005/8/layout/default"/>
    <dgm:cxn modelId="{816C9839-1668-4A68-844F-92671C30E206}" type="presOf" srcId="{A2AB3205-96B2-4D93-A12A-55463110DC5C}" destId="{A3BC720A-FD11-4DD6-98D2-14888B186AEB}" srcOrd="0" destOrd="0" presId="urn:microsoft.com/office/officeart/2005/8/layout/default"/>
    <dgm:cxn modelId="{7518A73A-7D95-4D26-A5C6-B59CD9A699D8}" type="presOf" srcId="{455D8EAE-1351-468E-B0A9-DD76897C0FFB}" destId="{4E08DAFC-B6D3-4B99-B15F-0861EC77DDA0}" srcOrd="0" destOrd="0" presId="urn:microsoft.com/office/officeart/2005/8/layout/default"/>
    <dgm:cxn modelId="{9991D268-0255-41FB-8E25-BA5F473AF0AA}" type="presOf" srcId="{F3889E62-EA6F-4A84-84B1-EDDA63E50AFB}" destId="{F5596F0D-469B-400F-82EE-773B03B8D309}" srcOrd="0" destOrd="0" presId="urn:microsoft.com/office/officeart/2005/8/layout/default"/>
    <dgm:cxn modelId="{36FDA56D-4C44-4F87-947B-14B2144F2EE0}" type="presOf" srcId="{AB8DD28A-126A-492E-B55E-81760DBDB427}" destId="{B57535E0-562E-4E0F-A0C9-F5657F0AC658}" srcOrd="0" destOrd="0" presId="urn:microsoft.com/office/officeart/2005/8/layout/default"/>
    <dgm:cxn modelId="{70EECDA8-FBEC-4704-8C5B-E77A12E315E5}" type="presOf" srcId="{F48DB568-F534-4741-A7E5-6BACFA0D9A08}" destId="{D452B613-54E2-44D7-9927-4912420D4D1B}" srcOrd="0" destOrd="0" presId="urn:microsoft.com/office/officeart/2005/8/layout/default"/>
    <dgm:cxn modelId="{D17EF0AF-928E-400E-84BB-B49A09BA581D}" type="presOf" srcId="{CD6A45AF-78AB-474C-95F0-C78A45A966BB}" destId="{CF3EC41A-9691-4637-9E9D-E7A5E9DFC859}" srcOrd="0" destOrd="0" presId="urn:microsoft.com/office/officeart/2005/8/layout/default"/>
    <dgm:cxn modelId="{0BFB20B1-A4F4-403C-947A-5030A430E0A6}" srcId="{A2AB3205-96B2-4D93-A12A-55463110DC5C}" destId="{455D8EAE-1351-468E-B0A9-DD76897C0FFB}" srcOrd="6" destOrd="0" parTransId="{27B50E4B-9DAF-437B-A562-784741876071}" sibTransId="{8A7D0488-125E-4919-AC3E-5CD13A858C83}"/>
    <dgm:cxn modelId="{234670B2-A387-4964-9216-7735FBAC439E}" srcId="{A2AB3205-96B2-4D93-A12A-55463110DC5C}" destId="{CD6A45AF-78AB-474C-95F0-C78A45A966BB}" srcOrd="0" destOrd="0" parTransId="{8DDC4B2A-D084-4060-B22B-817127C4F0F3}" sibTransId="{3AF9CEBA-FF39-4E94-8659-C06CE9B3C2F1}"/>
    <dgm:cxn modelId="{07E2E3C2-280B-4B8F-AC57-5762F98DEEB4}" srcId="{A2AB3205-96B2-4D93-A12A-55463110DC5C}" destId="{F3889E62-EA6F-4A84-84B1-EDDA63E50AFB}" srcOrd="1" destOrd="0" parTransId="{586799D8-40F6-40BE-A4DF-EC000BDF90C6}" sibTransId="{86023890-5742-4910-830D-F402E2474873}"/>
    <dgm:cxn modelId="{92DCF1F8-53CF-43E8-9570-224230706007}" srcId="{A2AB3205-96B2-4D93-A12A-55463110DC5C}" destId="{F48DB568-F534-4741-A7E5-6BACFA0D9A08}" srcOrd="3" destOrd="0" parTransId="{1E8E64C8-D078-4C0E-9BA8-D91862B39E88}" sibTransId="{220541F6-76DD-401C-AFDB-5F5CFFD0159B}"/>
    <dgm:cxn modelId="{229AABBE-C8BD-4F72-BC3E-C7382DD64CB6}" type="presParOf" srcId="{A3BC720A-FD11-4DD6-98D2-14888B186AEB}" destId="{CF3EC41A-9691-4637-9E9D-E7A5E9DFC859}" srcOrd="0" destOrd="0" presId="urn:microsoft.com/office/officeart/2005/8/layout/default"/>
    <dgm:cxn modelId="{CAB95FF5-BDAC-4650-83DB-C4F192308CF1}" type="presParOf" srcId="{A3BC720A-FD11-4DD6-98D2-14888B186AEB}" destId="{C73CC727-15D2-4269-AAC4-C89EA20B0AEC}" srcOrd="1" destOrd="0" presId="urn:microsoft.com/office/officeart/2005/8/layout/default"/>
    <dgm:cxn modelId="{62959E7F-F808-4240-A0DF-64ADD49A8723}" type="presParOf" srcId="{A3BC720A-FD11-4DD6-98D2-14888B186AEB}" destId="{F5596F0D-469B-400F-82EE-773B03B8D309}" srcOrd="2" destOrd="0" presId="urn:microsoft.com/office/officeart/2005/8/layout/default"/>
    <dgm:cxn modelId="{0026C822-A554-44AD-BB3C-B870CFC4FA05}" type="presParOf" srcId="{A3BC720A-FD11-4DD6-98D2-14888B186AEB}" destId="{FACB012A-4197-4A5C-B18A-8DE0B4322B6E}" srcOrd="3" destOrd="0" presId="urn:microsoft.com/office/officeart/2005/8/layout/default"/>
    <dgm:cxn modelId="{2700487D-CF51-49A9-BA13-A8B26CBEADBC}" type="presParOf" srcId="{A3BC720A-FD11-4DD6-98D2-14888B186AEB}" destId="{D166C1A4-582E-4FBD-BA47-0B3ED4C3FD3C}" srcOrd="4" destOrd="0" presId="urn:microsoft.com/office/officeart/2005/8/layout/default"/>
    <dgm:cxn modelId="{FCE53C38-06DC-488F-A322-88492E4ADC6F}" type="presParOf" srcId="{A3BC720A-FD11-4DD6-98D2-14888B186AEB}" destId="{93FE2658-E98C-4128-B2D5-897F0271AE4E}" srcOrd="5" destOrd="0" presId="urn:microsoft.com/office/officeart/2005/8/layout/default"/>
    <dgm:cxn modelId="{68638F29-DCBA-4662-BF47-24FF9555E42A}" type="presParOf" srcId="{A3BC720A-FD11-4DD6-98D2-14888B186AEB}" destId="{D452B613-54E2-44D7-9927-4912420D4D1B}" srcOrd="6" destOrd="0" presId="urn:microsoft.com/office/officeart/2005/8/layout/default"/>
    <dgm:cxn modelId="{1FF0A78E-41CE-43AC-9407-80B2E3AFB8D4}" type="presParOf" srcId="{A3BC720A-FD11-4DD6-98D2-14888B186AEB}" destId="{FBBC167B-731D-4091-A42D-F27F4F18E69F}" srcOrd="7" destOrd="0" presId="urn:microsoft.com/office/officeart/2005/8/layout/default"/>
    <dgm:cxn modelId="{A84D5703-D6D7-49C4-9C52-CCAB27FD4CF1}" type="presParOf" srcId="{A3BC720A-FD11-4DD6-98D2-14888B186AEB}" destId="{1B504BA0-EC97-4D41-A935-EA422E47CEA1}" srcOrd="8" destOrd="0" presId="urn:microsoft.com/office/officeart/2005/8/layout/default"/>
    <dgm:cxn modelId="{590ADBA9-1BEA-49A5-88AD-4C9824E9B409}" type="presParOf" srcId="{A3BC720A-FD11-4DD6-98D2-14888B186AEB}" destId="{3E2A41A5-F013-44C0-8B8D-978E18E1CA28}" srcOrd="9" destOrd="0" presId="urn:microsoft.com/office/officeart/2005/8/layout/default"/>
    <dgm:cxn modelId="{1D0BBF33-B56F-40DD-8D55-E27134DBFD53}" type="presParOf" srcId="{A3BC720A-FD11-4DD6-98D2-14888B186AEB}" destId="{B57535E0-562E-4E0F-A0C9-F5657F0AC658}" srcOrd="10" destOrd="0" presId="urn:microsoft.com/office/officeart/2005/8/layout/default"/>
    <dgm:cxn modelId="{416FA34F-1124-4968-8A98-1F9970A15754}" type="presParOf" srcId="{A3BC720A-FD11-4DD6-98D2-14888B186AEB}" destId="{61CAC023-E7DC-49DC-AEE0-34AAFCA24273}" srcOrd="11" destOrd="0" presId="urn:microsoft.com/office/officeart/2005/8/layout/default"/>
    <dgm:cxn modelId="{2C22CE1B-4A0F-4744-AC5B-F081022A5723}" type="presParOf" srcId="{A3BC720A-FD11-4DD6-98D2-14888B186AEB}" destId="{4E08DAFC-B6D3-4B99-B15F-0861EC77DDA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C71CD8-3643-4D21-BD0F-559D2EEBC95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7865C8-C45C-40F5-A39C-82FD3118B17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Medications may have negative oral consequences, which should be monitored and minimized whenever possible.</a:t>
          </a:r>
        </a:p>
      </dgm:t>
    </dgm:pt>
    <dgm:pt modelId="{259C594F-28F9-40E2-9401-F82AECC3805B}" type="parTrans" cxnId="{4E8CB7C4-1939-43F1-AA7C-CD27CCCAD870}">
      <dgm:prSet/>
      <dgm:spPr/>
      <dgm:t>
        <a:bodyPr/>
        <a:lstStyle/>
        <a:p>
          <a:endParaRPr lang="en-US"/>
        </a:p>
      </dgm:t>
    </dgm:pt>
    <dgm:pt modelId="{036C5DA5-207D-4418-90A2-0A020D6A3B6A}" type="sibTrans" cxnId="{4E8CB7C4-1939-43F1-AA7C-CD27CCCAD870}">
      <dgm:prSet/>
      <dgm:spPr/>
      <dgm:t>
        <a:bodyPr/>
        <a:lstStyle/>
        <a:p>
          <a:endParaRPr lang="en-US"/>
        </a:p>
      </dgm:t>
    </dgm:pt>
    <dgm:pt modelId="{422D5CF1-5526-4548-914D-AA7E0AD1BC7B}">
      <dgm:prSet/>
      <dgm:spPr/>
      <dgm:t>
        <a:bodyPr/>
        <a:lstStyle/>
        <a:p>
          <a:r>
            <a:rPr lang="en-US"/>
            <a:t>Good oral preventive care is paramount to reducing the symptoms of medication side effects to maintain quality of life.</a:t>
          </a:r>
        </a:p>
      </dgm:t>
    </dgm:pt>
    <dgm:pt modelId="{81B80EB2-12A0-488E-882A-C90B1AF9B6EE}" type="parTrans" cxnId="{3E0ED93F-4967-414C-A68A-3F39D891A012}">
      <dgm:prSet/>
      <dgm:spPr/>
      <dgm:t>
        <a:bodyPr/>
        <a:lstStyle/>
        <a:p>
          <a:endParaRPr lang="en-US"/>
        </a:p>
      </dgm:t>
    </dgm:pt>
    <dgm:pt modelId="{A0B3E9BE-1306-4C52-9211-87835FAF6B89}" type="sibTrans" cxnId="{3E0ED93F-4967-414C-A68A-3F39D891A012}">
      <dgm:prSet/>
      <dgm:spPr/>
      <dgm:t>
        <a:bodyPr/>
        <a:lstStyle/>
        <a:p>
          <a:endParaRPr lang="en-US"/>
        </a:p>
      </dgm:t>
    </dgm:pt>
    <dgm:pt modelId="{D2C97229-36A5-4B5C-8F71-4B03D6CCDD52}" type="pres">
      <dgm:prSet presAssocID="{3AC71CD8-3643-4D21-BD0F-559D2EEBC95E}" presName="linear" presStyleCnt="0">
        <dgm:presLayoutVars>
          <dgm:animLvl val="lvl"/>
          <dgm:resizeHandles val="exact"/>
        </dgm:presLayoutVars>
      </dgm:prSet>
      <dgm:spPr/>
    </dgm:pt>
    <dgm:pt modelId="{8C3C9A02-73B9-4730-95EF-CEE9A5B37EED}" type="pres">
      <dgm:prSet presAssocID="{3D7865C8-C45C-40F5-A39C-82FD3118B1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B58B18-95CE-4D9C-8A24-9950BC37BE04}" type="pres">
      <dgm:prSet presAssocID="{036C5DA5-207D-4418-90A2-0A020D6A3B6A}" presName="spacer" presStyleCnt="0"/>
      <dgm:spPr/>
    </dgm:pt>
    <dgm:pt modelId="{25438445-AB82-4225-9F21-A6F517A547A5}" type="pres">
      <dgm:prSet presAssocID="{422D5CF1-5526-4548-914D-AA7E0AD1BC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B8DE50A-E5AB-4C0E-89D2-389451E96B88}" type="presOf" srcId="{3AC71CD8-3643-4D21-BD0F-559D2EEBC95E}" destId="{D2C97229-36A5-4B5C-8F71-4B03D6CCDD52}" srcOrd="0" destOrd="0" presId="urn:microsoft.com/office/officeart/2005/8/layout/vList2"/>
    <dgm:cxn modelId="{3E0ED93F-4967-414C-A68A-3F39D891A012}" srcId="{3AC71CD8-3643-4D21-BD0F-559D2EEBC95E}" destId="{422D5CF1-5526-4548-914D-AA7E0AD1BC7B}" srcOrd="1" destOrd="0" parTransId="{81B80EB2-12A0-488E-882A-C90B1AF9B6EE}" sibTransId="{A0B3E9BE-1306-4C52-9211-87835FAF6B89}"/>
    <dgm:cxn modelId="{2DBDF279-2DE1-4CC5-AE86-8D13D82A5E7C}" type="presOf" srcId="{422D5CF1-5526-4548-914D-AA7E0AD1BC7B}" destId="{25438445-AB82-4225-9F21-A6F517A547A5}" srcOrd="0" destOrd="0" presId="urn:microsoft.com/office/officeart/2005/8/layout/vList2"/>
    <dgm:cxn modelId="{FA507A94-8A24-4ACE-9149-FCB07F40B379}" type="presOf" srcId="{3D7865C8-C45C-40F5-A39C-82FD3118B170}" destId="{8C3C9A02-73B9-4730-95EF-CEE9A5B37EED}" srcOrd="0" destOrd="0" presId="urn:microsoft.com/office/officeart/2005/8/layout/vList2"/>
    <dgm:cxn modelId="{4E8CB7C4-1939-43F1-AA7C-CD27CCCAD870}" srcId="{3AC71CD8-3643-4D21-BD0F-559D2EEBC95E}" destId="{3D7865C8-C45C-40F5-A39C-82FD3118B170}" srcOrd="0" destOrd="0" parTransId="{259C594F-28F9-40E2-9401-F82AECC3805B}" sibTransId="{036C5DA5-207D-4418-90A2-0A020D6A3B6A}"/>
    <dgm:cxn modelId="{B70E2C8A-C59C-4E17-BD7A-01F4B64AC04F}" type="presParOf" srcId="{D2C97229-36A5-4B5C-8F71-4B03D6CCDD52}" destId="{8C3C9A02-73B9-4730-95EF-CEE9A5B37EED}" srcOrd="0" destOrd="0" presId="urn:microsoft.com/office/officeart/2005/8/layout/vList2"/>
    <dgm:cxn modelId="{F03B229F-5708-453E-8690-0EB5CE237DFD}" type="presParOf" srcId="{D2C97229-36A5-4B5C-8F71-4B03D6CCDD52}" destId="{38B58B18-95CE-4D9C-8A24-9950BC37BE04}" srcOrd="1" destOrd="0" presId="urn:microsoft.com/office/officeart/2005/8/layout/vList2"/>
    <dgm:cxn modelId="{BBAB0DEB-FD0F-44CB-AD52-3CE978EB1A6A}" type="presParOf" srcId="{D2C97229-36A5-4B5C-8F71-4B03D6CCDD52}" destId="{25438445-AB82-4225-9F21-A6F517A547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EC21-A662-4859-8752-08A74C388C8C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Medications</a:t>
          </a:r>
        </a:p>
      </dsp:txBody>
      <dsp:txXfrm>
        <a:off x="2946" y="373475"/>
        <a:ext cx="2337792" cy="1402675"/>
      </dsp:txXfrm>
    </dsp:sp>
    <dsp:sp modelId="{D027A763-99E8-4E0E-A286-C53B733DDDBF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Aging</a:t>
          </a:r>
        </a:p>
      </dsp:txBody>
      <dsp:txXfrm>
        <a:off x="2574518" y="373475"/>
        <a:ext cx="2337792" cy="1402675"/>
      </dsp:txXfrm>
    </dsp:sp>
    <dsp:sp modelId="{466BB218-F0A0-4A7E-888D-D3ED0740B1F2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Tobacco and alcohol use</a:t>
          </a:r>
        </a:p>
      </dsp:txBody>
      <dsp:txXfrm>
        <a:off x="5146089" y="373475"/>
        <a:ext cx="2337792" cy="1402675"/>
      </dsp:txXfrm>
    </dsp:sp>
    <dsp:sp modelId="{B2C75E97-8001-42B6-A2A4-74A33F90613A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Nerve damage</a:t>
          </a:r>
        </a:p>
      </dsp:txBody>
      <dsp:txXfrm>
        <a:off x="7717661" y="373475"/>
        <a:ext cx="2337792" cy="1402675"/>
      </dsp:txXfrm>
    </dsp:sp>
    <dsp:sp modelId="{C3B19DD6-26D1-49FC-BE10-C96D2D8A5EDD}">
      <dsp:nvSpPr>
        <dsp:cNvPr id="0" name=""/>
        <dsp:cNvSpPr/>
      </dsp:nvSpPr>
      <dsp:spPr>
        <a:xfrm>
          <a:off x="2946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Mouth breathing</a:t>
          </a:r>
        </a:p>
      </dsp:txBody>
      <dsp:txXfrm>
        <a:off x="2946" y="2009929"/>
        <a:ext cx="2337792" cy="1402675"/>
      </dsp:txXfrm>
    </dsp:sp>
    <dsp:sp modelId="{9AA6CBEA-0DD4-4392-B8F2-D90E3204A538}">
      <dsp:nvSpPr>
        <dsp:cNvPr id="0" name=""/>
        <dsp:cNvSpPr/>
      </dsp:nvSpPr>
      <dsp:spPr>
        <a:xfrm>
          <a:off x="2574518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Frequent caffeine ingestion</a:t>
          </a:r>
        </a:p>
      </dsp:txBody>
      <dsp:txXfrm>
        <a:off x="2574518" y="2009929"/>
        <a:ext cx="2337792" cy="1402675"/>
      </dsp:txXfrm>
    </dsp:sp>
    <dsp:sp modelId="{D4AEFAC4-BE6F-45DF-AD7A-AA4D220EE783}">
      <dsp:nvSpPr>
        <dsp:cNvPr id="0" name=""/>
        <dsp:cNvSpPr/>
      </dsp:nvSpPr>
      <dsp:spPr>
        <a:xfrm>
          <a:off x="5146089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Cancer therapy</a:t>
          </a:r>
        </a:p>
      </dsp:txBody>
      <dsp:txXfrm>
        <a:off x="5146089" y="2009929"/>
        <a:ext cx="2337792" cy="1402675"/>
      </dsp:txXfrm>
    </dsp:sp>
    <dsp:sp modelId="{8713C427-0C00-416D-B89E-FF4B12CBB4D8}">
      <dsp:nvSpPr>
        <dsp:cNvPr id="0" name=""/>
        <dsp:cNvSpPr/>
      </dsp:nvSpPr>
      <dsp:spPr>
        <a:xfrm>
          <a:off x="7717661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health conditions</a:t>
          </a:r>
        </a:p>
      </dsp:txBody>
      <dsp:txXfrm>
        <a:off x="7717661" y="2009929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015D2-34A5-4AC3-BEAA-1EDEBA057C93}">
      <dsp:nvSpPr>
        <dsp:cNvPr id="0" name=""/>
        <dsp:cNvSpPr/>
      </dsp:nvSpPr>
      <dsp:spPr>
        <a:xfrm>
          <a:off x="0" y="3366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9BEFA-BCB5-485A-895C-786765416508}">
      <dsp:nvSpPr>
        <dsp:cNvPr id="0" name=""/>
        <dsp:cNvSpPr/>
      </dsp:nvSpPr>
      <dsp:spPr>
        <a:xfrm>
          <a:off x="0" y="3366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Hypertension</a:t>
          </a:r>
        </a:p>
      </dsp:txBody>
      <dsp:txXfrm>
        <a:off x="0" y="3366"/>
        <a:ext cx="6797675" cy="553128"/>
      </dsp:txXfrm>
    </dsp:sp>
    <dsp:sp modelId="{B0163BB0-D284-4667-8AD7-E34ECC95E8B1}">
      <dsp:nvSpPr>
        <dsp:cNvPr id="0" name=""/>
        <dsp:cNvSpPr/>
      </dsp:nvSpPr>
      <dsp:spPr>
        <a:xfrm>
          <a:off x="0" y="556495"/>
          <a:ext cx="6797675" cy="0"/>
        </a:xfrm>
        <a:prstGeom prst="line">
          <a:avLst/>
        </a:prstGeom>
        <a:solidFill>
          <a:schemeClr val="accent2">
            <a:hueOff val="4880"/>
            <a:satOff val="-3360"/>
            <a:lumOff val="-858"/>
            <a:alphaOff val="0"/>
          </a:schemeClr>
        </a:solidFill>
        <a:ln w="15875" cap="flat" cmpd="sng" algn="ctr">
          <a:solidFill>
            <a:schemeClr val="accent2">
              <a:hueOff val="4880"/>
              <a:satOff val="-3360"/>
              <a:lumOff val="-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84EE2-76AA-445A-88B7-7AC9D2BAF402}">
      <dsp:nvSpPr>
        <dsp:cNvPr id="0" name=""/>
        <dsp:cNvSpPr/>
      </dsp:nvSpPr>
      <dsp:spPr>
        <a:xfrm>
          <a:off x="0" y="556495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Stroke and blood clots</a:t>
          </a:r>
        </a:p>
      </dsp:txBody>
      <dsp:txXfrm>
        <a:off x="0" y="556495"/>
        <a:ext cx="6797675" cy="553128"/>
      </dsp:txXfrm>
    </dsp:sp>
    <dsp:sp modelId="{7A07A162-1F57-4E37-88C5-0E19B167D074}">
      <dsp:nvSpPr>
        <dsp:cNvPr id="0" name=""/>
        <dsp:cNvSpPr/>
      </dsp:nvSpPr>
      <dsp:spPr>
        <a:xfrm>
          <a:off x="0" y="1109624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77E65-F198-44DA-80F6-263FBB6A78E5}">
      <dsp:nvSpPr>
        <dsp:cNvPr id="0" name=""/>
        <dsp:cNvSpPr/>
      </dsp:nvSpPr>
      <dsp:spPr>
        <a:xfrm>
          <a:off x="0" y="1109624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Diabetes</a:t>
          </a:r>
        </a:p>
      </dsp:txBody>
      <dsp:txXfrm>
        <a:off x="0" y="1109624"/>
        <a:ext cx="6797675" cy="553128"/>
      </dsp:txXfrm>
    </dsp:sp>
    <dsp:sp modelId="{FD3395A9-6B01-4E05-9E7E-EA1C32AFF4B9}">
      <dsp:nvSpPr>
        <dsp:cNvPr id="0" name=""/>
        <dsp:cNvSpPr/>
      </dsp:nvSpPr>
      <dsp:spPr>
        <a:xfrm>
          <a:off x="0" y="1662752"/>
          <a:ext cx="6797675" cy="0"/>
        </a:xfrm>
        <a:prstGeom prst="line">
          <a:avLst/>
        </a:prstGeom>
        <a:solidFill>
          <a:schemeClr val="accent2">
            <a:hueOff val="14639"/>
            <a:satOff val="-10079"/>
            <a:lumOff val="-2574"/>
            <a:alphaOff val="0"/>
          </a:schemeClr>
        </a:solidFill>
        <a:ln w="15875" cap="flat" cmpd="sng" algn="ctr">
          <a:solidFill>
            <a:schemeClr val="accent2">
              <a:hueOff val="14639"/>
              <a:satOff val="-10079"/>
              <a:lumOff val="-2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F3A1E-1D77-4D4E-A0E4-28C2B534FEA8}">
      <dsp:nvSpPr>
        <dsp:cNvPr id="0" name=""/>
        <dsp:cNvSpPr/>
      </dsp:nvSpPr>
      <dsp:spPr>
        <a:xfrm>
          <a:off x="0" y="1662752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pain</a:t>
          </a:r>
        </a:p>
      </dsp:txBody>
      <dsp:txXfrm>
        <a:off x="0" y="1662752"/>
        <a:ext cx="6797675" cy="553128"/>
      </dsp:txXfrm>
    </dsp:sp>
    <dsp:sp modelId="{C96817E4-0E6D-42E3-8A19-D045593103FA}">
      <dsp:nvSpPr>
        <dsp:cNvPr id="0" name=""/>
        <dsp:cNvSpPr/>
      </dsp:nvSpPr>
      <dsp:spPr>
        <a:xfrm>
          <a:off x="0" y="2215881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B1B84-5BA9-4D0D-A005-C069018C2751}">
      <dsp:nvSpPr>
        <dsp:cNvPr id="0" name=""/>
        <dsp:cNvSpPr/>
      </dsp:nvSpPr>
      <dsp:spPr>
        <a:xfrm>
          <a:off x="0" y="2215881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Constipation</a:t>
          </a:r>
        </a:p>
      </dsp:txBody>
      <dsp:txXfrm>
        <a:off x="0" y="2215881"/>
        <a:ext cx="6797675" cy="553128"/>
      </dsp:txXfrm>
    </dsp:sp>
    <dsp:sp modelId="{6E522E7F-E608-4999-8597-5455EE5A9343}">
      <dsp:nvSpPr>
        <dsp:cNvPr id="0" name=""/>
        <dsp:cNvSpPr/>
      </dsp:nvSpPr>
      <dsp:spPr>
        <a:xfrm>
          <a:off x="0" y="2769009"/>
          <a:ext cx="6797675" cy="0"/>
        </a:xfrm>
        <a:prstGeom prst="line">
          <a:avLst/>
        </a:prstGeom>
        <a:solidFill>
          <a:schemeClr val="accent2">
            <a:hueOff val="24399"/>
            <a:satOff val="-16798"/>
            <a:lumOff val="-4289"/>
            <a:alphaOff val="0"/>
          </a:schemeClr>
        </a:solidFill>
        <a:ln w="15875" cap="flat" cmpd="sng" algn="ctr">
          <a:solidFill>
            <a:schemeClr val="accent2">
              <a:hueOff val="24399"/>
              <a:satOff val="-16798"/>
              <a:lumOff val="-4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06766-F2C4-40FA-9B25-FB50F34503AC}">
      <dsp:nvSpPr>
        <dsp:cNvPr id="0" name=""/>
        <dsp:cNvSpPr/>
      </dsp:nvSpPr>
      <dsp:spPr>
        <a:xfrm>
          <a:off x="0" y="2769009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Arthritis</a:t>
          </a:r>
        </a:p>
      </dsp:txBody>
      <dsp:txXfrm>
        <a:off x="0" y="2769009"/>
        <a:ext cx="6797675" cy="553128"/>
      </dsp:txXfrm>
    </dsp:sp>
    <dsp:sp modelId="{67F0B17F-157D-4CAB-823D-BB76FE17347B}">
      <dsp:nvSpPr>
        <dsp:cNvPr id="0" name=""/>
        <dsp:cNvSpPr/>
      </dsp:nvSpPr>
      <dsp:spPr>
        <a:xfrm>
          <a:off x="0" y="3322138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6BCC7-66FB-4A05-B982-F6D846EBE8F3}">
      <dsp:nvSpPr>
        <dsp:cNvPr id="0" name=""/>
        <dsp:cNvSpPr/>
      </dsp:nvSpPr>
      <dsp:spPr>
        <a:xfrm>
          <a:off x="0" y="3322138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Seizures</a:t>
          </a:r>
        </a:p>
      </dsp:txBody>
      <dsp:txXfrm>
        <a:off x="0" y="3322138"/>
        <a:ext cx="6797675" cy="553128"/>
      </dsp:txXfrm>
    </dsp:sp>
    <dsp:sp modelId="{97D1848F-BE6D-4877-A334-2547F156D0F0}">
      <dsp:nvSpPr>
        <dsp:cNvPr id="0" name=""/>
        <dsp:cNvSpPr/>
      </dsp:nvSpPr>
      <dsp:spPr>
        <a:xfrm>
          <a:off x="0" y="3875266"/>
          <a:ext cx="6797675" cy="0"/>
        </a:xfrm>
        <a:prstGeom prst="line">
          <a:avLst/>
        </a:prstGeom>
        <a:solidFill>
          <a:schemeClr val="accent2">
            <a:hueOff val="34158"/>
            <a:satOff val="-23517"/>
            <a:lumOff val="-6005"/>
            <a:alphaOff val="0"/>
          </a:schemeClr>
        </a:solidFill>
        <a:ln w="15875" cap="flat" cmpd="sng" algn="ctr">
          <a:solidFill>
            <a:schemeClr val="accent2">
              <a:hueOff val="34158"/>
              <a:satOff val="-23517"/>
              <a:lumOff val="-6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44CAA-5040-424B-A777-EAD03A282460}">
      <dsp:nvSpPr>
        <dsp:cNvPr id="0" name=""/>
        <dsp:cNvSpPr/>
      </dsp:nvSpPr>
      <dsp:spPr>
        <a:xfrm>
          <a:off x="0" y="3875266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Parkinson’s disease</a:t>
          </a:r>
        </a:p>
      </dsp:txBody>
      <dsp:txXfrm>
        <a:off x="0" y="3875266"/>
        <a:ext cx="6797675" cy="553128"/>
      </dsp:txXfrm>
    </dsp:sp>
    <dsp:sp modelId="{7A8FD86A-16C6-4283-9A1D-1D27ED711524}">
      <dsp:nvSpPr>
        <dsp:cNvPr id="0" name=""/>
        <dsp:cNvSpPr/>
      </dsp:nvSpPr>
      <dsp:spPr>
        <a:xfrm>
          <a:off x="0" y="442839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690D4-5366-4FB1-9AA1-37BE5AC27DEF}">
      <dsp:nvSpPr>
        <dsp:cNvPr id="0" name=""/>
        <dsp:cNvSpPr/>
      </dsp:nvSpPr>
      <dsp:spPr>
        <a:xfrm>
          <a:off x="0" y="4428395"/>
          <a:ext cx="6791036" cy="121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Depression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and psychological disorders </a:t>
          </a:r>
          <a:b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  (e.g., dementia, OCD)</a:t>
          </a:r>
          <a:endParaRPr lang="en-US" sz="3200" kern="1200" dirty="0"/>
        </a:p>
      </dsp:txBody>
      <dsp:txXfrm>
        <a:off x="0" y="4428395"/>
        <a:ext cx="6791036" cy="1218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3448B-8161-4C1D-8813-42CE9FBB5869}">
      <dsp:nvSpPr>
        <dsp:cNvPr id="0" name=""/>
        <dsp:cNvSpPr/>
      </dsp:nvSpPr>
      <dsp:spPr>
        <a:xfrm>
          <a:off x="0" y="140796"/>
          <a:ext cx="6797675" cy="127296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High blood pressure – Lisinopril/HCTZ, Amlodipine, Metoprolol</a:t>
          </a:r>
        </a:p>
      </dsp:txBody>
      <dsp:txXfrm>
        <a:off x="62141" y="202937"/>
        <a:ext cx="6673393" cy="1148678"/>
      </dsp:txXfrm>
    </dsp:sp>
    <dsp:sp modelId="{5B4C4D82-84C8-474E-941B-ECB365A903E5}">
      <dsp:nvSpPr>
        <dsp:cNvPr id="0" name=""/>
        <dsp:cNvSpPr/>
      </dsp:nvSpPr>
      <dsp:spPr>
        <a:xfrm>
          <a:off x="0" y="1505916"/>
          <a:ext cx="6797675" cy="127296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Diuretics – Lasix</a:t>
          </a:r>
        </a:p>
      </dsp:txBody>
      <dsp:txXfrm>
        <a:off x="62141" y="1568057"/>
        <a:ext cx="6673393" cy="1148678"/>
      </dsp:txXfrm>
    </dsp:sp>
    <dsp:sp modelId="{1E05335C-143F-4DF9-B508-EE9F24B58F52}">
      <dsp:nvSpPr>
        <dsp:cNvPr id="0" name=""/>
        <dsp:cNvSpPr/>
      </dsp:nvSpPr>
      <dsp:spPr>
        <a:xfrm>
          <a:off x="0" y="2871036"/>
          <a:ext cx="6797675" cy="1272960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Antibiotics – Amoxicillin, etc.</a:t>
          </a:r>
        </a:p>
      </dsp:txBody>
      <dsp:txXfrm>
        <a:off x="62141" y="2933177"/>
        <a:ext cx="6673393" cy="1148678"/>
      </dsp:txXfrm>
    </dsp:sp>
    <dsp:sp modelId="{A8C33B11-D860-4739-9F9B-AA499ADA28C1}">
      <dsp:nvSpPr>
        <dsp:cNvPr id="0" name=""/>
        <dsp:cNvSpPr/>
      </dsp:nvSpPr>
      <dsp:spPr>
        <a:xfrm>
          <a:off x="0" y="4236156"/>
          <a:ext cx="6797675" cy="127296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Antihistamines – Zyrtec, Benadryl, Allegra, Claritin, inhaler usage </a:t>
          </a:r>
        </a:p>
      </dsp:txBody>
      <dsp:txXfrm>
        <a:off x="62141" y="4298297"/>
        <a:ext cx="6673393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3448B-8161-4C1D-8813-42CE9FBB5869}">
      <dsp:nvSpPr>
        <dsp:cNvPr id="0" name=""/>
        <dsp:cNvSpPr/>
      </dsp:nvSpPr>
      <dsp:spPr>
        <a:xfrm>
          <a:off x="0" y="70461"/>
          <a:ext cx="6797675" cy="177489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Cholesterol – “Statins”</a:t>
          </a:r>
        </a:p>
      </dsp:txBody>
      <dsp:txXfrm>
        <a:off x="86643" y="157104"/>
        <a:ext cx="6624389" cy="1601604"/>
      </dsp:txXfrm>
    </dsp:sp>
    <dsp:sp modelId="{C12CD5DE-9C8A-44D2-856F-EC4B79B433B9}">
      <dsp:nvSpPr>
        <dsp:cNvPr id="0" name=""/>
        <dsp:cNvSpPr/>
      </dsp:nvSpPr>
      <dsp:spPr>
        <a:xfrm>
          <a:off x="0" y="1937511"/>
          <a:ext cx="6797675" cy="177489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Anti-depressants/anti-anxiety – Zoloft, Lexapro, Paxil, Cymbalta, Prozac, Celexa, Xanax, Valium</a:t>
          </a:r>
          <a:endParaRPr lang="en-US" sz="3200" kern="1200" dirty="0"/>
        </a:p>
      </dsp:txBody>
      <dsp:txXfrm>
        <a:off x="86643" y="2024154"/>
        <a:ext cx="6624389" cy="1601604"/>
      </dsp:txXfrm>
    </dsp:sp>
    <dsp:sp modelId="{8110BC90-ED6C-4795-AF9A-81170ED8A2FC}">
      <dsp:nvSpPr>
        <dsp:cNvPr id="0" name=""/>
        <dsp:cNvSpPr/>
      </dsp:nvSpPr>
      <dsp:spPr>
        <a:xfrm>
          <a:off x="0" y="3804561"/>
          <a:ext cx="6797675" cy="177489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Anti-psychotics – Seroquel, Risperdal</a:t>
          </a:r>
        </a:p>
      </dsp:txBody>
      <dsp:txXfrm>
        <a:off x="86643" y="3891204"/>
        <a:ext cx="6624389" cy="1601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3448B-8161-4C1D-8813-42CE9FBB5869}">
      <dsp:nvSpPr>
        <dsp:cNvPr id="0" name=""/>
        <dsp:cNvSpPr/>
      </dsp:nvSpPr>
      <dsp:spPr>
        <a:xfrm>
          <a:off x="0" y="44496"/>
          <a:ext cx="6957767" cy="126711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Anticholinergic – Benztropine, Albuterol</a:t>
          </a:r>
        </a:p>
      </dsp:txBody>
      <dsp:txXfrm>
        <a:off x="61855" y="106351"/>
        <a:ext cx="6834057" cy="1143400"/>
      </dsp:txXfrm>
    </dsp:sp>
    <dsp:sp modelId="{D81E5ACF-CBDC-46DF-BCDE-6E77E2170FF7}">
      <dsp:nvSpPr>
        <dsp:cNvPr id="0" name=""/>
        <dsp:cNvSpPr/>
      </dsp:nvSpPr>
      <dsp:spPr>
        <a:xfrm>
          <a:off x="0" y="1475766"/>
          <a:ext cx="6957767" cy="1267110"/>
        </a:xfrm>
        <a:prstGeom prst="roundRect">
          <a:avLst/>
        </a:prstGeom>
        <a:solidFill>
          <a:srgbClr val="B3583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Anticonvulsants – Diazepam, Gabapentin, Lamotrigine</a:t>
          </a:r>
        </a:p>
      </dsp:txBody>
      <dsp:txXfrm>
        <a:off x="61855" y="1537621"/>
        <a:ext cx="6834057" cy="1143400"/>
      </dsp:txXfrm>
    </dsp:sp>
    <dsp:sp modelId="{17ADDD1B-5903-4662-9943-240C42F1E561}">
      <dsp:nvSpPr>
        <dsp:cNvPr id="0" name=""/>
        <dsp:cNvSpPr/>
      </dsp:nvSpPr>
      <dsp:spPr>
        <a:xfrm>
          <a:off x="0" y="2907036"/>
          <a:ext cx="6957767" cy="1267110"/>
        </a:xfrm>
        <a:prstGeom prst="roundRect">
          <a:avLst/>
        </a:prstGeom>
        <a:solidFill>
          <a:srgbClr val="94A08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Narcotics – Opioids such as OxyContin, Vicodin, Codeine</a:t>
          </a:r>
        </a:p>
      </dsp:txBody>
      <dsp:txXfrm>
        <a:off x="61855" y="2968891"/>
        <a:ext cx="6834057" cy="1143400"/>
      </dsp:txXfrm>
    </dsp:sp>
    <dsp:sp modelId="{DC0C27D3-1DDB-4E97-9243-D0284B0F1CD7}">
      <dsp:nvSpPr>
        <dsp:cNvPr id="0" name=""/>
        <dsp:cNvSpPr/>
      </dsp:nvSpPr>
      <dsp:spPr>
        <a:xfrm>
          <a:off x="0" y="4338306"/>
          <a:ext cx="6957767" cy="1267110"/>
        </a:xfrm>
        <a:prstGeom prst="roundRect">
          <a:avLst/>
        </a:prstGeom>
        <a:solidFill>
          <a:srgbClr val="63705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Dementia/Alzheimer’s – Aricept, Exelon</a:t>
          </a:r>
        </a:p>
      </dsp:txBody>
      <dsp:txXfrm>
        <a:off x="61855" y="4400161"/>
        <a:ext cx="6834057" cy="114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C27D3-1DDB-4E97-9243-D0284B0F1CD7}">
      <dsp:nvSpPr>
        <dsp:cNvPr id="0" name=""/>
        <dsp:cNvSpPr/>
      </dsp:nvSpPr>
      <dsp:spPr>
        <a:xfrm>
          <a:off x="0" y="812555"/>
          <a:ext cx="6957767" cy="1216800"/>
        </a:xfrm>
        <a:prstGeom prst="roundRect">
          <a:avLst/>
        </a:prstGeom>
        <a:solidFill>
          <a:srgbClr val="97573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Parkinson’s – Levodopa, Carbidopa</a:t>
          </a:r>
        </a:p>
      </dsp:txBody>
      <dsp:txXfrm>
        <a:off x="59399" y="871954"/>
        <a:ext cx="6838969" cy="1098002"/>
      </dsp:txXfrm>
    </dsp:sp>
    <dsp:sp modelId="{75C64296-1435-4B26-AB4C-E6B8CA74F6CA}">
      <dsp:nvSpPr>
        <dsp:cNvPr id="0" name=""/>
        <dsp:cNvSpPr/>
      </dsp:nvSpPr>
      <dsp:spPr>
        <a:xfrm>
          <a:off x="0" y="2216556"/>
          <a:ext cx="6957767" cy="1216800"/>
        </a:xfrm>
        <a:prstGeom prst="roundRect">
          <a:avLst/>
        </a:prstGeom>
        <a:solidFill>
          <a:srgbClr val="94A08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Arthritics – Indocin, Celebrex, Relafen</a:t>
          </a:r>
        </a:p>
      </dsp:txBody>
      <dsp:txXfrm>
        <a:off x="59399" y="2275955"/>
        <a:ext cx="6838969" cy="1098002"/>
      </dsp:txXfrm>
    </dsp:sp>
    <dsp:sp modelId="{2F828433-9EB5-48B2-B3C8-D6C994CE146F}">
      <dsp:nvSpPr>
        <dsp:cNvPr id="0" name=""/>
        <dsp:cNvSpPr/>
      </dsp:nvSpPr>
      <dsp:spPr>
        <a:xfrm>
          <a:off x="0" y="3620556"/>
          <a:ext cx="6957767" cy="121680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Laxatives – Dulcolax, Senokot, Docusate</a:t>
          </a:r>
        </a:p>
      </dsp:txBody>
      <dsp:txXfrm>
        <a:off x="59399" y="3679955"/>
        <a:ext cx="6838969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EC41A-9691-4637-9E9D-E7A5E9DFC859}">
      <dsp:nvSpPr>
        <dsp:cNvPr id="0" name=""/>
        <dsp:cNvSpPr/>
      </dsp:nvSpPr>
      <dsp:spPr>
        <a:xfrm>
          <a:off x="2914" y="390100"/>
          <a:ext cx="2312215" cy="13873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Taste alteration</a:t>
          </a:r>
        </a:p>
      </dsp:txBody>
      <dsp:txXfrm>
        <a:off x="2914" y="390100"/>
        <a:ext cx="2312215" cy="1387329"/>
      </dsp:txXfrm>
    </dsp:sp>
    <dsp:sp modelId="{F5596F0D-469B-400F-82EE-773B03B8D309}">
      <dsp:nvSpPr>
        <dsp:cNvPr id="0" name=""/>
        <dsp:cNvSpPr/>
      </dsp:nvSpPr>
      <dsp:spPr>
        <a:xfrm>
          <a:off x="2546351" y="390100"/>
          <a:ext cx="2312215" cy="1387329"/>
        </a:xfrm>
        <a:prstGeom prst="rect">
          <a:avLst/>
        </a:prstGeom>
        <a:solidFill>
          <a:schemeClr val="accent5">
            <a:hueOff val="354520"/>
            <a:satOff val="-3982"/>
            <a:lumOff val="-8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Candidiasis</a:t>
          </a:r>
        </a:p>
      </dsp:txBody>
      <dsp:txXfrm>
        <a:off x="2546351" y="390100"/>
        <a:ext cx="2312215" cy="1387329"/>
      </dsp:txXfrm>
    </dsp:sp>
    <dsp:sp modelId="{D166C1A4-582E-4FBD-BA47-0B3ED4C3FD3C}">
      <dsp:nvSpPr>
        <dsp:cNvPr id="0" name=""/>
        <dsp:cNvSpPr/>
      </dsp:nvSpPr>
      <dsp:spPr>
        <a:xfrm>
          <a:off x="5089788" y="390100"/>
          <a:ext cx="2312215" cy="1387329"/>
        </a:xfrm>
        <a:prstGeom prst="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Gingival hyperplasia</a:t>
          </a:r>
        </a:p>
      </dsp:txBody>
      <dsp:txXfrm>
        <a:off x="5089788" y="390100"/>
        <a:ext cx="2312215" cy="1387329"/>
      </dsp:txXfrm>
    </dsp:sp>
    <dsp:sp modelId="{D452B613-54E2-44D7-9927-4912420D4D1B}">
      <dsp:nvSpPr>
        <dsp:cNvPr id="0" name=""/>
        <dsp:cNvSpPr/>
      </dsp:nvSpPr>
      <dsp:spPr>
        <a:xfrm>
          <a:off x="7633225" y="390100"/>
          <a:ext cx="2312215" cy="1387329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Stomatitis </a:t>
          </a:r>
          <a:br>
            <a:rPr lang="en-US" sz="2800" kern="1200" dirty="0"/>
          </a:br>
          <a:r>
            <a:rPr lang="en-US" sz="2800" kern="1200" dirty="0"/>
            <a:t>and mucositis</a:t>
          </a:r>
        </a:p>
      </dsp:txBody>
      <dsp:txXfrm>
        <a:off x="7633225" y="390100"/>
        <a:ext cx="2312215" cy="1387329"/>
      </dsp:txXfrm>
    </dsp:sp>
    <dsp:sp modelId="{1B504BA0-EC97-4D41-A935-EA422E47CEA1}">
      <dsp:nvSpPr>
        <dsp:cNvPr id="0" name=""/>
        <dsp:cNvSpPr/>
      </dsp:nvSpPr>
      <dsp:spPr>
        <a:xfrm>
          <a:off x="1274632" y="2008650"/>
          <a:ext cx="2312215" cy="1387329"/>
        </a:xfrm>
        <a:prstGeom prst="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Lichenoid drug reaction</a:t>
          </a:r>
        </a:p>
      </dsp:txBody>
      <dsp:txXfrm>
        <a:off x="1274632" y="2008650"/>
        <a:ext cx="2312215" cy="1387329"/>
      </dsp:txXfrm>
    </dsp:sp>
    <dsp:sp modelId="{B57535E0-562E-4E0F-A0C9-F5657F0AC658}">
      <dsp:nvSpPr>
        <dsp:cNvPr id="0" name=""/>
        <dsp:cNvSpPr/>
      </dsp:nvSpPr>
      <dsp:spPr>
        <a:xfrm>
          <a:off x="3818069" y="2008650"/>
          <a:ext cx="2312215" cy="1387329"/>
        </a:xfrm>
        <a:prstGeom prst="rect">
          <a:avLst/>
        </a:prstGeom>
        <a:solidFill>
          <a:schemeClr val="accent5">
            <a:hueOff val="1772600"/>
            <a:satOff val="-19909"/>
            <a:lumOff val="-42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Dental erosion due to gastric reflux</a:t>
          </a:r>
        </a:p>
      </dsp:txBody>
      <dsp:txXfrm>
        <a:off x="3818069" y="2008650"/>
        <a:ext cx="2312215" cy="1387329"/>
      </dsp:txXfrm>
    </dsp:sp>
    <dsp:sp modelId="{4E08DAFC-B6D3-4B99-B15F-0861EC77DDA0}">
      <dsp:nvSpPr>
        <dsp:cNvPr id="0" name=""/>
        <dsp:cNvSpPr/>
      </dsp:nvSpPr>
      <dsp:spPr>
        <a:xfrm>
          <a:off x="6361506" y="2008650"/>
          <a:ext cx="2312215" cy="1387329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Dental caries</a:t>
          </a:r>
        </a:p>
      </dsp:txBody>
      <dsp:txXfrm>
        <a:off x="6361506" y="2008650"/>
        <a:ext cx="2312215" cy="13873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C9A02-73B9-4730-95EF-CEE9A5B37EED}">
      <dsp:nvSpPr>
        <dsp:cNvPr id="0" name=""/>
        <dsp:cNvSpPr/>
      </dsp:nvSpPr>
      <dsp:spPr>
        <a:xfrm>
          <a:off x="0" y="203796"/>
          <a:ext cx="6797675" cy="2569319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Medications may have negative oral consequences, which should be monitored and minimized whenever possible.</a:t>
          </a:r>
        </a:p>
      </dsp:txBody>
      <dsp:txXfrm>
        <a:off x="125424" y="329220"/>
        <a:ext cx="6546827" cy="2318471"/>
      </dsp:txXfrm>
    </dsp:sp>
    <dsp:sp modelId="{25438445-AB82-4225-9F21-A6F517A547A5}">
      <dsp:nvSpPr>
        <dsp:cNvPr id="0" name=""/>
        <dsp:cNvSpPr/>
      </dsp:nvSpPr>
      <dsp:spPr>
        <a:xfrm>
          <a:off x="0" y="2876796"/>
          <a:ext cx="6797675" cy="2569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Good oral preventive care is paramount to reducing the symptoms of medication side effects to maintain quality of life.</a:t>
          </a:r>
        </a:p>
      </dsp:txBody>
      <dsp:txXfrm>
        <a:off x="125424" y="3002220"/>
        <a:ext cx="6546827" cy="231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B876-417F-47B4-A5AA-F01D9C4824A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E7F46-9668-4D7B-BA76-AA8B4660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61D5-540B-453E-B7FF-0ABED68CD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585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596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3606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7776" y="1845734"/>
            <a:ext cx="9967903" cy="4023360"/>
          </a:xfrm>
        </p:spPr>
        <p:txBody>
          <a:bodyPr>
            <a:normAutofit/>
          </a:bodyPr>
          <a:lstStyle>
            <a:lvl1pPr marL="227013" indent="-227013"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</a:defRPr>
            </a:lvl1pPr>
            <a:lvl2pPr marL="461963" indent="-234950">
              <a:defRPr sz="3600">
                <a:solidFill>
                  <a:srgbClr val="000000"/>
                </a:solidFill>
              </a:defRPr>
            </a:lvl2pPr>
            <a:lvl3pPr marL="687388" indent="-225425">
              <a:defRPr sz="2800">
                <a:solidFill>
                  <a:srgbClr val="000000"/>
                </a:solidFill>
              </a:defRPr>
            </a:lvl3pPr>
            <a:lvl4pPr>
              <a:defRPr sz="2800">
                <a:solidFill>
                  <a:srgbClr val="000000"/>
                </a:solidFill>
              </a:defRPr>
            </a:lvl4pPr>
            <a:lvl5pPr>
              <a:defRPr sz="2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7DAFD-DB77-4A43-A59E-B0460A5E8EC6}"/>
              </a:ext>
            </a:extLst>
          </p:cNvPr>
          <p:cNvSpPr txBox="1"/>
          <p:nvPr userDrawn="1"/>
        </p:nvSpPr>
        <p:spPr>
          <a:xfrm rot="16200000">
            <a:off x="-1187779" y="744310"/>
            <a:ext cx="183351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Title and Content</a:t>
            </a:r>
          </a:p>
        </p:txBody>
      </p:sp>
    </p:spTree>
    <p:extLst>
      <p:ext uri="{BB962C8B-B14F-4D97-AF65-F5344CB8AC3E}">
        <p14:creationId xmlns:p14="http://schemas.microsoft.com/office/powerpoint/2010/main" val="104280979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7591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272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3590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608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011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6624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5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57CEE0-371F-4006-BBFF-2AE3A53B3A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BCFE-187B-30A9-9AB5-33E8C0C15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0090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800" dirty="0">
                <a:latin typeface="Calibri" panose="020F0502020204030204" pitchFamily="34" charset="0"/>
              </a:rPr>
              <a:t>Why is My Mouth So Dry? How to Live </a:t>
            </a:r>
            <a:br>
              <a:rPr lang="en-US" sz="6800" dirty="0">
                <a:latin typeface="Calibri" panose="020F0502020204030204" pitchFamily="34" charset="0"/>
              </a:rPr>
            </a:br>
            <a:r>
              <a:rPr lang="en-US" sz="6800" dirty="0">
                <a:latin typeface="Calibri" panose="020F0502020204030204" pitchFamily="34" charset="0"/>
              </a:rPr>
              <a:t>With Xerostomia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5A4454-2692-4876-A702-B4AE87E9FFC6}"/>
              </a:ext>
            </a:extLst>
          </p:cNvPr>
          <p:cNvCxnSpPr>
            <a:cxnSpLocks/>
          </p:cNvCxnSpPr>
          <p:nvPr/>
        </p:nvCxnSpPr>
        <p:spPr>
          <a:xfrm>
            <a:off x="5447071" y="4348356"/>
            <a:ext cx="6112029" cy="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24CEA7-9F84-41B6-8D04-ECBDDCB7E66B}"/>
              </a:ext>
            </a:extLst>
          </p:cNvPr>
          <p:cNvSpPr txBox="1"/>
          <p:nvPr/>
        </p:nvSpPr>
        <p:spPr>
          <a:xfrm>
            <a:off x="11292877" y="63985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2B8DD3F-653E-4795-B51C-E97CB2AE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71" y="4414842"/>
            <a:ext cx="6217920" cy="13601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903282-01FC-435B-83EA-388134651ACB}"/>
              </a:ext>
            </a:extLst>
          </p:cNvPr>
          <p:cNvSpPr/>
          <p:nvPr/>
        </p:nvSpPr>
        <p:spPr>
          <a:xfrm>
            <a:off x="4643120" y="790431"/>
            <a:ext cx="803951" cy="4454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ry Cracked Desert Images – Browse 69,477 Stock Photos, Vectors, and Video  | Adobe Stock">
            <a:extLst>
              <a:ext uri="{FF2B5EF4-FFF2-40B4-BE49-F238E27FC236}">
                <a16:creationId xmlns:a16="http://schemas.microsoft.com/office/drawing/2014/main" id="{2B521925-494B-4912-8EC0-57622C8DD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53741" b="1144"/>
          <a:stretch/>
        </p:blipFill>
        <p:spPr bwMode="auto">
          <a:xfrm>
            <a:off x="803868" y="790430"/>
            <a:ext cx="4364960" cy="4741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4825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261"/>
          <a:stretch/>
        </p:blipFill>
        <p:spPr>
          <a:xfrm>
            <a:off x="7540384" y="1882140"/>
            <a:ext cx="3291840" cy="196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36495" y="3940500"/>
            <a:ext cx="3295729" cy="219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68C76-ADD7-4929-BFEF-6FD3B7E8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Conditions that may Require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436ED-4830-48C7-A978-EA4509E93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80738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Arthritis</a:t>
            </a:r>
          </a:p>
          <a:p>
            <a:r>
              <a:rPr lang="en-US" sz="3600" dirty="0"/>
              <a:t>Reduce inflammation and combat autoimmune disease  </a:t>
            </a:r>
          </a:p>
          <a:p>
            <a:pPr marL="0" indent="0">
              <a:buNone/>
            </a:pPr>
            <a:r>
              <a:rPr lang="en-US" sz="3600" b="1" dirty="0"/>
              <a:t>Secondary problem </a:t>
            </a:r>
          </a:p>
          <a:p>
            <a:r>
              <a:rPr lang="en-US" sz="3600" dirty="0"/>
              <a:t>Difficulty with dexterity and manipulation of the toothbrush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922170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ommunity Service\Medications\Clara Molden The Observer Jamie Doward 18 june 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09" y="2176061"/>
            <a:ext cx="5604510" cy="336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FE9B0-12D4-4112-BF74-DAB85B2D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27030" cy="1450757"/>
          </a:xfrm>
        </p:spPr>
        <p:txBody>
          <a:bodyPr>
            <a:normAutofit/>
          </a:bodyPr>
          <a:lstStyle/>
          <a:p>
            <a:r>
              <a:rPr lang="en-US" sz="4600" dirty="0"/>
              <a:t>Conditions that may Require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436A-524D-4A4E-B259-57849F4C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Obesity</a:t>
            </a:r>
            <a:r>
              <a:rPr lang="en-US" dirty="0"/>
              <a:t> 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Hypertension </a:t>
            </a:r>
          </a:p>
          <a:p>
            <a:r>
              <a:rPr lang="en-US" dirty="0"/>
              <a:t>Depression </a:t>
            </a:r>
          </a:p>
          <a:p>
            <a:r>
              <a:rPr lang="en-US" dirty="0"/>
              <a:t>Chronic pain</a:t>
            </a:r>
          </a:p>
        </p:txBody>
      </p:sp>
    </p:spTree>
    <p:extLst>
      <p:ext uri="{BB962C8B-B14F-4D97-AF65-F5344CB8AC3E}">
        <p14:creationId xmlns:p14="http://schemas.microsoft.com/office/powerpoint/2010/main" val="144248462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734978" cy="1450757"/>
          </a:xfrm>
        </p:spPr>
        <p:txBody>
          <a:bodyPr>
            <a:normAutofit/>
          </a:bodyPr>
          <a:lstStyle/>
          <a:p>
            <a:r>
              <a:rPr lang="en-US" sz="4600" dirty="0"/>
              <a:t>Why are medication side-effects more significant in the elderly?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2A56A-0261-46C4-ABBB-89EB0C05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6859888" cy="4023360"/>
          </a:xfrm>
        </p:spPr>
        <p:txBody>
          <a:bodyPr/>
          <a:lstStyle/>
          <a:p>
            <a:r>
              <a:rPr lang="en-US" dirty="0"/>
              <a:t>Metabolism</a:t>
            </a:r>
          </a:p>
          <a:p>
            <a:pPr lvl="1"/>
            <a:r>
              <a:rPr lang="en-US" dirty="0"/>
              <a:t>As we age the metabolism of chemicals is not as efficient.</a:t>
            </a:r>
          </a:p>
          <a:p>
            <a:pPr lvl="1"/>
            <a:r>
              <a:rPr lang="en-US" dirty="0"/>
              <a:t>Drugs stay in the system for a longer period of time.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0C629-AB70-4A8E-8B46-64F785486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4" t="11547" b="9618"/>
          <a:stretch/>
        </p:blipFill>
        <p:spPr>
          <a:xfrm>
            <a:off x="8132064" y="2109155"/>
            <a:ext cx="2905632" cy="34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56493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92540" cy="1450757"/>
          </a:xfrm>
        </p:spPr>
        <p:txBody>
          <a:bodyPr>
            <a:normAutofit/>
          </a:bodyPr>
          <a:lstStyle/>
          <a:p>
            <a:r>
              <a:rPr lang="en-US" sz="4600" dirty="0"/>
              <a:t>Why are medication side-effects more significant in the elderly?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2A56A-0261-46C4-ABBB-89EB0C05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6511471" cy="4023360"/>
          </a:xfrm>
        </p:spPr>
        <p:txBody>
          <a:bodyPr/>
          <a:lstStyle/>
          <a:p>
            <a:r>
              <a:rPr lang="en-US" dirty="0" err="1"/>
              <a:t>Polypharmacological</a:t>
            </a:r>
            <a:r>
              <a:rPr lang="en-US" dirty="0"/>
              <a:t> interactions</a:t>
            </a:r>
          </a:p>
          <a:p>
            <a:pPr lvl="1"/>
            <a:r>
              <a:rPr lang="en-US" sz="3400" dirty="0"/>
              <a:t>Increase in number of medications prescribed</a:t>
            </a:r>
          </a:p>
          <a:p>
            <a:pPr lvl="1"/>
            <a:r>
              <a:rPr lang="en-US" sz="3400" dirty="0"/>
              <a:t>Decrease in metabolism rate </a:t>
            </a:r>
            <a:br>
              <a:rPr lang="en-US" sz="3400" dirty="0"/>
            </a:br>
            <a:r>
              <a:rPr lang="en-US" sz="3400" dirty="0"/>
              <a:t>of drugs </a:t>
            </a:r>
          </a:p>
          <a:p>
            <a:pPr lvl="1"/>
            <a:r>
              <a:rPr lang="en-US" sz="3400" dirty="0"/>
              <a:t>More reactions can cause </a:t>
            </a:r>
            <a:br>
              <a:rPr lang="en-US" sz="3400" dirty="0"/>
            </a:br>
            <a:r>
              <a:rPr lang="en-US" sz="3400" dirty="0"/>
              <a:t>issues as we age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3695C-CD77-42D0-91A3-0875A8A9C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4" t="11547" b="9618"/>
          <a:stretch/>
        </p:blipFill>
        <p:spPr>
          <a:xfrm>
            <a:off x="8132064" y="2109155"/>
            <a:ext cx="2905632" cy="34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1060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02673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39230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8086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32333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5447"/>
              </p:ext>
            </p:extLst>
          </p:nvPr>
        </p:nvGraphicFramePr>
        <p:xfrm>
          <a:off x="4741863" y="639763"/>
          <a:ext cx="6957767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72291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803485"/>
              </p:ext>
            </p:extLst>
          </p:nvPr>
        </p:nvGraphicFramePr>
        <p:xfrm>
          <a:off x="4741863" y="639763"/>
          <a:ext cx="6957767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33814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Other Common Oral </a:t>
            </a:r>
            <a:br>
              <a:rPr lang="en-US" dirty="0"/>
            </a:br>
            <a:r>
              <a:rPr lang="en-US" dirty="0"/>
              <a:t>Side Effects from Medications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F44F58B-015D-48F4-AAC8-49C7A62EF1A1}"/>
              </a:ext>
            </a:extLst>
          </p:cNvPr>
          <p:cNvSpPr txBox="1">
            <a:spLocks/>
          </p:cNvSpPr>
          <p:nvPr/>
        </p:nvSpPr>
        <p:spPr>
          <a:xfrm>
            <a:off x="6845973" y="1845734"/>
            <a:ext cx="460649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B13F954-FFF5-A3D1-9C36-75019810F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90717"/>
              </p:ext>
            </p:extLst>
          </p:nvPr>
        </p:nvGraphicFramePr>
        <p:xfrm>
          <a:off x="1207007" y="1952211"/>
          <a:ext cx="9948355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C:\Users\krtheese\AppData\Local\Microsoft\Windows\Temporary Internet Files\Content.IE5\ICAUDSD1\MC900433824[1].png">
            <a:extLst>
              <a:ext uri="{FF2B5EF4-FFF2-40B4-BE49-F238E27FC236}">
                <a16:creationId xmlns:a16="http://schemas.microsoft.com/office/drawing/2014/main" id="{F4E0F3FE-C3F1-415B-8487-BA7C4E83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237" y="4348893"/>
            <a:ext cx="1604249" cy="16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66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dirty="0" err="1"/>
              <a:t>Xerostomia</a:t>
            </a:r>
            <a:r>
              <a:rPr lang="en-US" dirty="0"/>
              <a:t> Management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6" y="633502"/>
            <a:ext cx="2784700" cy="27847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10" y="4013574"/>
            <a:ext cx="2329353" cy="181937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10"/>
          <a:stretch/>
        </p:blipFill>
        <p:spPr>
          <a:xfrm>
            <a:off x="3664752" y="3005504"/>
            <a:ext cx="2295082" cy="2423785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865619" y="2198914"/>
            <a:ext cx="4089277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Avoid/Limit:</a:t>
            </a:r>
          </a:p>
          <a:p>
            <a:r>
              <a:rPr lang="en-US" sz="3200" dirty="0"/>
              <a:t>Irritants</a:t>
            </a:r>
          </a:p>
          <a:p>
            <a:pPr lvl="1"/>
            <a:r>
              <a:rPr lang="en-US" sz="3200" dirty="0"/>
              <a:t>Alcohol</a:t>
            </a:r>
          </a:p>
          <a:p>
            <a:pPr lvl="1"/>
            <a:r>
              <a:rPr lang="en-US" sz="3200" dirty="0"/>
              <a:t>Caffeine</a:t>
            </a:r>
          </a:p>
          <a:p>
            <a:pPr lvl="1"/>
            <a:r>
              <a:rPr lang="en-US" sz="3200" dirty="0"/>
              <a:t>Tobacco</a:t>
            </a:r>
          </a:p>
          <a:p>
            <a:r>
              <a:rPr lang="en-US" sz="3200" dirty="0"/>
              <a:t>Sugar-containing drinks and candies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1847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dry mouth?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6B5A24-4C37-47FE-BBD6-54914451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3836507" cy="4023360"/>
          </a:xfrm>
        </p:spPr>
        <p:txBody>
          <a:bodyPr/>
          <a:lstStyle/>
          <a:p>
            <a:r>
              <a:rPr lang="en-US" dirty="0"/>
              <a:t>Sensation of dry mouth due to decreased salivary flow</a:t>
            </a:r>
          </a:p>
          <a:p>
            <a:r>
              <a:rPr lang="en-US" dirty="0"/>
              <a:t>Xerostomia</a:t>
            </a:r>
          </a:p>
          <a:p>
            <a:endParaRPr lang="en-US" dirty="0"/>
          </a:p>
        </p:txBody>
      </p:sp>
      <p:pic>
        <p:nvPicPr>
          <p:cNvPr id="13" name="Picture 2" descr="http://geriatricoralhealth.talariainc.com/images/Smile4Life/m8_drymucos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8202" y="2133600"/>
            <a:ext cx="5196839" cy="377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8322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Balance</a:t>
            </a:r>
          </a:p>
        </p:txBody>
      </p:sp>
      <p:pic>
        <p:nvPicPr>
          <p:cNvPr id="17" name="Content Placeholder 16" descr="Chart, bar chart&#10;&#10;Description automatically generated">
            <a:extLst>
              <a:ext uri="{FF2B5EF4-FFF2-40B4-BE49-F238E27FC236}">
                <a16:creationId xmlns:a16="http://schemas.microsoft.com/office/drawing/2014/main" id="{A2FC362A-8290-4D51-A47C-8E2870079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21" y="1963289"/>
            <a:ext cx="9293371" cy="378867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57074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153134"/>
            <a:ext cx="3262175" cy="210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Acidity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of Food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and Drinks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-1000" contrast="6000"/>
                    </a14:imgEffect>
                  </a14:imgLayer>
                </a14:imgProps>
              </a:ext>
            </a:extLst>
          </a:blip>
          <a:srcRect l="13280" t="21729" r="41098" b="6101"/>
          <a:stretch/>
        </p:blipFill>
        <p:spPr>
          <a:xfrm>
            <a:off x="4389605" y="148590"/>
            <a:ext cx="7458615" cy="66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5730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8BA31-69BE-461A-9E4C-B5F94C4D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068644" cy="4023360"/>
          </a:xfrm>
        </p:spPr>
        <p:txBody>
          <a:bodyPr/>
          <a:lstStyle/>
          <a:p>
            <a:r>
              <a:rPr lang="en-US" dirty="0"/>
              <a:t>Normal/healthy saliva </a:t>
            </a:r>
          </a:p>
          <a:p>
            <a:pPr lvl="1"/>
            <a:r>
              <a:rPr lang="en-US" dirty="0"/>
              <a:t>Takes 20 minutes to neutralize food or drink</a:t>
            </a:r>
          </a:p>
          <a:p>
            <a:r>
              <a:rPr lang="en-US" dirty="0"/>
              <a:t>Compromised saliva</a:t>
            </a:r>
          </a:p>
          <a:p>
            <a:pPr lvl="1"/>
            <a:r>
              <a:rPr lang="en-US" dirty="0"/>
              <a:t>Takes longer to neutralize food or drink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55CF35F-BA13-454C-91F8-B56EE1922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0" y="1391686"/>
            <a:ext cx="4609626" cy="4477408"/>
          </a:xfrm>
          <a:prstGeom prst="rect">
            <a:avLst/>
          </a:prstGeom>
          <a:effectLst>
            <a:outerShdw blurRad="165100" dist="76200" dir="270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2211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/>
          <a:stretch/>
        </p:blipFill>
        <p:spPr>
          <a:xfrm>
            <a:off x="6718934" y="2251710"/>
            <a:ext cx="4436746" cy="3922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test the pH of your saliva?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4C335-80E8-4593-A0A9-D8B09F5D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955974" cy="4023360"/>
          </a:xfrm>
        </p:spPr>
        <p:txBody>
          <a:bodyPr/>
          <a:lstStyle/>
          <a:p>
            <a:r>
              <a:rPr lang="en-US" dirty="0"/>
              <a:t>Ask your dentist </a:t>
            </a:r>
            <a:br>
              <a:rPr lang="en-US" dirty="0"/>
            </a:br>
            <a:r>
              <a:rPr lang="en-US" dirty="0"/>
              <a:t>or hygienist</a:t>
            </a:r>
          </a:p>
          <a:p>
            <a:r>
              <a:rPr lang="en-US" dirty="0"/>
              <a:t>Test to measure the buffering (neutralizing) capacity of your saliva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871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test the pH of your saliva?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4C335-80E8-4593-A0A9-D8B09F5D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955974" cy="4023360"/>
          </a:xfrm>
        </p:spPr>
        <p:txBody>
          <a:bodyPr/>
          <a:lstStyle/>
          <a:p>
            <a:r>
              <a:rPr lang="en-US" dirty="0"/>
              <a:t>Neutral pH: 7.0</a:t>
            </a:r>
          </a:p>
          <a:p>
            <a:r>
              <a:rPr lang="en-US" dirty="0"/>
              <a:t>Acidic pH: below 7.0</a:t>
            </a:r>
          </a:p>
          <a:p>
            <a:r>
              <a:rPr lang="en-US" dirty="0"/>
              <a:t>Alkaline pH: above 7.0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F086D24-6FCC-4BF9-BE36-2A6973967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1"/>
          <a:stretch/>
        </p:blipFill>
        <p:spPr>
          <a:xfrm>
            <a:off x="7578090" y="1955868"/>
            <a:ext cx="3262156" cy="402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490976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Management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187776" y="1845734"/>
            <a:ext cx="5704515" cy="4023360"/>
          </a:xfrm>
        </p:spPr>
        <p:txBody>
          <a:bodyPr>
            <a:normAutofit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Sipping water frequently especially when eating</a:t>
            </a:r>
          </a:p>
          <a:p>
            <a:pPr lvl="1"/>
            <a:r>
              <a:rPr lang="en-US" sz="4000" dirty="0"/>
              <a:t>Chew xylitol gums, </a:t>
            </a:r>
            <a:br>
              <a:rPr lang="en-US" sz="4000" dirty="0"/>
            </a:br>
            <a:r>
              <a:rPr lang="en-US" sz="4000" dirty="0"/>
              <a:t>mints and/or candies</a:t>
            </a:r>
          </a:p>
          <a:p>
            <a:pPr lvl="1"/>
            <a:r>
              <a:rPr lang="en-US" sz="4000" dirty="0"/>
              <a:t>Use saliva substitutes</a:t>
            </a:r>
          </a:p>
          <a:p>
            <a:pPr lvl="1"/>
            <a:r>
              <a:rPr lang="en-US" sz="4000" dirty="0"/>
              <a:t>Good oral hygiene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296" y="2296650"/>
            <a:ext cx="2877480" cy="331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508">
            <a:off x="9289892" y="2325703"/>
            <a:ext cx="1400667" cy="325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689338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Management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Topical fluoride, fluoride varnish or prescription fluoride toothpaste</a:t>
            </a:r>
          </a:p>
          <a:p>
            <a:pPr lvl="1"/>
            <a:r>
              <a:rPr lang="en-US" sz="4000" dirty="0"/>
              <a:t>Alcohol-free </a:t>
            </a:r>
            <a:r>
              <a:rPr lang="en-US" sz="4000" dirty="0" err="1"/>
              <a:t>chlorhexidine</a:t>
            </a:r>
            <a:r>
              <a:rPr lang="en-US" sz="4000" dirty="0"/>
              <a:t> rinse </a:t>
            </a:r>
            <a:br>
              <a:rPr lang="en-US" sz="4000" dirty="0"/>
            </a:br>
            <a:r>
              <a:rPr lang="en-US" sz="4000" dirty="0"/>
              <a:t>two times daily</a:t>
            </a:r>
          </a:p>
          <a:p>
            <a:pPr lvl="1"/>
            <a:r>
              <a:rPr lang="en-US" sz="4000" dirty="0" err="1"/>
              <a:t>Biotene</a:t>
            </a:r>
            <a:r>
              <a:rPr lang="en-US" sz="4000" dirty="0"/>
              <a:t> products</a:t>
            </a:r>
          </a:p>
          <a:p>
            <a:pPr lvl="1"/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38" b="95455" l="10000" r="90000">
                        <a14:foregroundMark x1="39375" y1="63636" x2="39375" y2="63636"/>
                        <a14:foregroundMark x1="54688" y1="64050" x2="54688" y2="64050"/>
                        <a14:foregroundMark x1="42813" y1="64050" x2="42813" y2="64050"/>
                        <a14:foregroundMark x1="35938" y1="63223" x2="35938" y2="63223"/>
                        <a14:foregroundMark x1="30938" y1="64050" x2="30938" y2="64050"/>
                        <a14:foregroundMark x1="33750" y1="63636" x2="33750" y2="63636"/>
                        <a14:foregroundMark x1="31250" y1="63223" x2="31250" y2="63223"/>
                        <a14:foregroundMark x1="29063" y1="63223" x2="29063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612"/>
          <a:stretch/>
        </p:blipFill>
        <p:spPr>
          <a:xfrm>
            <a:off x="6431278" y="4722232"/>
            <a:ext cx="30480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52246" y1="9570" x2="52246" y2="9570"/>
                        <a14:foregroundMark x1="56543" y1="8105" x2="56543" y2="8105"/>
                        <a14:foregroundMark x1="57031" y1="12207" x2="57031" y2="12207"/>
                        <a14:foregroundMark x1="58008" y1="6348" x2="58008" y2="6348"/>
                        <a14:foregroundMark x1="55664" y1="3516" x2="55664" y2="3516"/>
                        <a14:foregroundMark x1="49219" y1="7031" x2="49219" y2="7031"/>
                        <a14:foregroundMark x1="50195" y1="9766" x2="50195" y2="9766"/>
                        <a14:foregroundMark x1="48730" y1="11719" x2="48730" y2="11719"/>
                        <a14:foregroundMark x1="47754" y1="5469" x2="47754" y2="5469"/>
                        <a14:foregroundMark x1="48047" y1="10840" x2="48047" y2="10840"/>
                        <a14:foregroundMark x1="47852" y1="8789" x2="47852" y2="8789"/>
                        <a14:foregroundMark x1="47949" y1="7324" x2="47949" y2="7324"/>
                        <a14:foregroundMark x1="47363" y1="7031" x2="47754" y2="7031"/>
                        <a14:foregroundMark x1="47266" y1="4492" x2="47266" y2="4492"/>
                        <a14:foregroundMark x1="48535" y1="9766" x2="48535" y2="9766"/>
                        <a14:foregroundMark x1="47656" y1="9766" x2="47656" y2="9766"/>
                        <a14:foregroundMark x1="49512" y1="8496" x2="49512" y2="8496"/>
                        <a14:foregroundMark x1="43359" y1="34668" x2="43359" y2="34668"/>
                        <a14:foregroundMark x1="41504" y1="33789" x2="41504" y2="33789"/>
                        <a14:foregroundMark x1="41406" y1="33008" x2="41406" y2="33008"/>
                        <a14:foregroundMark x1="41406" y1="43945" x2="41406" y2="43945"/>
                        <a14:foregroundMark x1="42969" y1="48926" x2="42969" y2="48926"/>
                        <a14:foregroundMark x1="42383" y1="50781" x2="42383" y2="50781"/>
                        <a14:foregroundMark x1="41797" y1="49707" x2="41797" y2="49707"/>
                        <a14:foregroundMark x1="41895" y1="66797" x2="41895" y2="66797"/>
                        <a14:foregroundMark x1="40918" y1="72461" x2="40918" y2="72461"/>
                        <a14:foregroundMark x1="41602" y1="70313" x2="41602" y2="70313"/>
                        <a14:foregroundMark x1="41211" y1="64160" x2="41211" y2="64160"/>
                        <a14:foregroundMark x1="41504" y1="63281" x2="41504" y2="63281"/>
                        <a14:foregroundMark x1="41895" y1="58789" x2="41895" y2="58789"/>
                        <a14:foregroundMark x1="41797" y1="53711" x2="41797" y2="53711"/>
                        <a14:foregroundMark x1="42188" y1="55566" x2="42188" y2="55566"/>
                        <a14:foregroundMark x1="41895" y1="42383" x2="41895" y2="42383"/>
                        <a14:foregroundMark x1="41113" y1="35742" x2="41113" y2="35742"/>
                        <a14:foregroundMark x1="40723" y1="32422" x2="40723" y2="32422"/>
                        <a14:foregroundMark x1="41211" y1="37695" x2="41211" y2="37695"/>
                        <a14:foregroundMark x1="41406" y1="39648" x2="41406" y2="39648"/>
                        <a14:foregroundMark x1="41602" y1="47461" x2="41602" y2="47461"/>
                        <a14:foregroundMark x1="40723" y1="41602" x2="40723" y2="41602"/>
                        <a14:foregroundMark x1="40918" y1="45605" x2="40918" y2="45605"/>
                        <a14:foregroundMark x1="41406" y1="52051" x2="41406" y2="52051"/>
                        <a14:foregroundMark x1="41211" y1="56055" x2="41211" y2="56055"/>
                        <a14:foregroundMark x1="41016" y1="62012" x2="41016" y2="62012"/>
                        <a14:foregroundMark x1="41406" y1="60645" x2="41504" y2="60547"/>
                        <a14:foregroundMark x1="41113" y1="59180" x2="41113" y2="59180"/>
                        <a14:foregroundMark x1="41211" y1="58398" x2="41211" y2="58398"/>
                        <a14:foregroundMark x1="41113" y1="57520" x2="41113" y2="57520"/>
                        <a14:foregroundMark x1="40918" y1="54883" x2="40918" y2="54883"/>
                        <a14:foregroundMark x1="41016" y1="51270" x2="41016" y2="51270"/>
                        <a14:foregroundMark x1="41113" y1="50098" x2="41113" y2="50098"/>
                        <a14:foregroundMark x1="40820" y1="53613" x2="40820" y2="53613"/>
                        <a14:foregroundMark x1="40918" y1="48828" x2="40918" y2="48828"/>
                        <a14:foregroundMark x1="40918" y1="47656" x2="40918" y2="47656"/>
                        <a14:backgroundMark x1="55469" y1="586" x2="55469" y2="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4" r="22360"/>
          <a:stretch/>
        </p:blipFill>
        <p:spPr>
          <a:xfrm>
            <a:off x="9757407" y="3033113"/>
            <a:ext cx="1676401" cy="294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501842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Management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Salivary stimulants (Pilocarpine) </a:t>
            </a:r>
            <a:br>
              <a:rPr lang="en-US" sz="4000" dirty="0"/>
            </a:br>
            <a:r>
              <a:rPr lang="en-US" sz="4000" dirty="0"/>
              <a:t>for severe cases</a:t>
            </a:r>
          </a:p>
          <a:p>
            <a:pPr lvl="1"/>
            <a:r>
              <a:rPr lang="en-US" sz="4000" dirty="0"/>
              <a:t>Calcium phosphate products (MI Paste)</a:t>
            </a:r>
          </a:p>
          <a:p>
            <a:pPr lvl="1"/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4BBE2-0253-4F69-929B-83E242F56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38" b="95455" l="10000" r="90000">
                        <a14:foregroundMark x1="39375" y1="63636" x2="39375" y2="63636"/>
                        <a14:foregroundMark x1="54688" y1="64050" x2="54688" y2="64050"/>
                        <a14:foregroundMark x1="42813" y1="64050" x2="42813" y2="64050"/>
                        <a14:foregroundMark x1="35938" y1="63223" x2="35938" y2="63223"/>
                        <a14:foregroundMark x1="30938" y1="64050" x2="30938" y2="64050"/>
                        <a14:foregroundMark x1="33750" y1="63636" x2="33750" y2="63636"/>
                        <a14:foregroundMark x1="31250" y1="63223" x2="31250" y2="63223"/>
                        <a14:foregroundMark x1="29063" y1="63223" x2="29063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612"/>
          <a:stretch/>
        </p:blipFill>
        <p:spPr>
          <a:xfrm>
            <a:off x="6431278" y="4722232"/>
            <a:ext cx="30480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C0B35-5FEA-4DD5-AAFD-1487014AA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52246" y1="9570" x2="52246" y2="9570"/>
                        <a14:foregroundMark x1="56543" y1="8105" x2="56543" y2="8105"/>
                        <a14:foregroundMark x1="57031" y1="12207" x2="57031" y2="12207"/>
                        <a14:foregroundMark x1="58008" y1="6348" x2="58008" y2="6348"/>
                        <a14:foregroundMark x1="55664" y1="3516" x2="55664" y2="3516"/>
                        <a14:foregroundMark x1="49219" y1="7031" x2="49219" y2="7031"/>
                        <a14:foregroundMark x1="50195" y1="9766" x2="50195" y2="9766"/>
                        <a14:foregroundMark x1="48730" y1="11719" x2="48730" y2="11719"/>
                        <a14:foregroundMark x1="47754" y1="5469" x2="47754" y2="5469"/>
                        <a14:foregroundMark x1="48047" y1="10840" x2="48047" y2="10840"/>
                        <a14:foregroundMark x1="47852" y1="8789" x2="47852" y2="8789"/>
                        <a14:foregroundMark x1="47949" y1="7324" x2="47949" y2="7324"/>
                        <a14:foregroundMark x1="47363" y1="7031" x2="47754" y2="7031"/>
                        <a14:foregroundMark x1="47266" y1="4492" x2="47266" y2="4492"/>
                        <a14:foregroundMark x1="48535" y1="9766" x2="48535" y2="9766"/>
                        <a14:foregroundMark x1="47656" y1="9766" x2="47656" y2="9766"/>
                        <a14:foregroundMark x1="49512" y1="8496" x2="49512" y2="8496"/>
                        <a14:foregroundMark x1="43359" y1="34668" x2="43359" y2="34668"/>
                        <a14:foregroundMark x1="41504" y1="33789" x2="41504" y2="33789"/>
                        <a14:foregroundMark x1="41406" y1="33008" x2="41406" y2="33008"/>
                        <a14:foregroundMark x1="41406" y1="43945" x2="41406" y2="43945"/>
                        <a14:foregroundMark x1="42969" y1="48926" x2="42969" y2="48926"/>
                        <a14:foregroundMark x1="42383" y1="50781" x2="42383" y2="50781"/>
                        <a14:foregroundMark x1="41797" y1="49707" x2="41797" y2="49707"/>
                        <a14:foregroundMark x1="41895" y1="66797" x2="41895" y2="66797"/>
                        <a14:foregroundMark x1="40918" y1="72461" x2="40918" y2="72461"/>
                        <a14:foregroundMark x1="41602" y1="70313" x2="41602" y2="70313"/>
                        <a14:foregroundMark x1="41211" y1="64160" x2="41211" y2="64160"/>
                        <a14:foregroundMark x1="41504" y1="63281" x2="41504" y2="63281"/>
                        <a14:foregroundMark x1="41895" y1="58789" x2="41895" y2="58789"/>
                        <a14:foregroundMark x1="41797" y1="53711" x2="41797" y2="53711"/>
                        <a14:foregroundMark x1="42188" y1="55566" x2="42188" y2="55566"/>
                        <a14:foregroundMark x1="41895" y1="42383" x2="41895" y2="42383"/>
                        <a14:foregroundMark x1="41113" y1="35742" x2="41113" y2="35742"/>
                        <a14:foregroundMark x1="40723" y1="32422" x2="40723" y2="32422"/>
                        <a14:foregroundMark x1="41211" y1="37695" x2="41211" y2="37695"/>
                        <a14:foregroundMark x1="41406" y1="39648" x2="41406" y2="39648"/>
                        <a14:foregroundMark x1="41602" y1="47461" x2="41602" y2="47461"/>
                        <a14:foregroundMark x1="40723" y1="41602" x2="40723" y2="41602"/>
                        <a14:foregroundMark x1="40918" y1="45605" x2="40918" y2="45605"/>
                        <a14:foregroundMark x1="41406" y1="52051" x2="41406" y2="52051"/>
                        <a14:foregroundMark x1="41211" y1="56055" x2="41211" y2="56055"/>
                        <a14:foregroundMark x1="41016" y1="62012" x2="41016" y2="62012"/>
                        <a14:foregroundMark x1="41406" y1="60645" x2="41504" y2="60547"/>
                        <a14:foregroundMark x1="41113" y1="59180" x2="41113" y2="59180"/>
                        <a14:foregroundMark x1="41211" y1="58398" x2="41211" y2="58398"/>
                        <a14:foregroundMark x1="41113" y1="57520" x2="41113" y2="57520"/>
                        <a14:foregroundMark x1="40918" y1="54883" x2="40918" y2="54883"/>
                        <a14:foregroundMark x1="41016" y1="51270" x2="41016" y2="51270"/>
                        <a14:foregroundMark x1="41113" y1="50098" x2="41113" y2="50098"/>
                        <a14:foregroundMark x1="40820" y1="53613" x2="40820" y2="53613"/>
                        <a14:foregroundMark x1="40918" y1="48828" x2="40918" y2="48828"/>
                        <a14:foregroundMark x1="40918" y1="47656" x2="40918" y2="47656"/>
                        <a14:backgroundMark x1="55469" y1="586" x2="55469" y2="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4" r="22360"/>
          <a:stretch/>
        </p:blipFill>
        <p:spPr>
          <a:xfrm>
            <a:off x="9757407" y="3033113"/>
            <a:ext cx="1676401" cy="294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12880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Xerostomia Management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1187777" y="1845734"/>
            <a:ext cx="5271710" cy="4023360"/>
          </a:xfrm>
        </p:spPr>
        <p:txBody>
          <a:bodyPr>
            <a:normAutofit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Several dry mouth products available online and OTC</a:t>
            </a:r>
          </a:p>
          <a:p>
            <a:pPr lvl="1"/>
            <a:r>
              <a:rPr lang="en-US" sz="4000" dirty="0"/>
              <a:t>Consult with your dental professionals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86" y="2142914"/>
            <a:ext cx="4066008" cy="3429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780834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2370" y="9572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Take-home Messages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4503DE6-7D30-C0B4-CFA1-E97439D98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4594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09916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822960" y="-76200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42150" y="2452575"/>
            <a:ext cx="3540757" cy="265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EE665-F7AB-435B-9882-56FD747F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18EE-6409-4F2C-8633-347D6CCC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/>
              <a:t>Symptoms</a:t>
            </a:r>
            <a:endParaRPr lang="en-US" b="1"/>
          </a:p>
          <a:p>
            <a:pPr marL="226695" indent="-226695"/>
            <a:r>
              <a:rPr lang="en-US" sz="3600" dirty="0"/>
              <a:t>Difficulty in swallowing and speaking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Altered taste perception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Oral discomfort, burning sensation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Poor denture retention (if worn)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584414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7777" y="1845734"/>
            <a:ext cx="9687488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Smiles for Life: A National Oral Health Curriculum</a:t>
            </a:r>
          </a:p>
          <a:p>
            <a:r>
              <a:rPr lang="en-US" sz="2800" dirty="0"/>
              <a:t>Course Steering Committee Author: A. Stevens </a:t>
            </a:r>
            <a:r>
              <a:rPr lang="en-US" sz="2800" dirty="0" err="1"/>
              <a:t>Wrightson</a:t>
            </a:r>
            <a:r>
              <a:rPr lang="en-US" sz="2800" dirty="0"/>
              <a:t>, M.D. </a:t>
            </a:r>
          </a:p>
          <a:p>
            <a:r>
              <a:rPr lang="en-US" sz="2800" dirty="0"/>
              <a:t>Dental Consultants: Pamela S. Stein, D.M.D, M.P.H.;  Robert G. Henry, D.M.D, M.P.H.; Joanna M. Douglass, B.D.S, D.D.S.</a:t>
            </a:r>
          </a:p>
          <a:p>
            <a:r>
              <a:rPr lang="en-US" sz="2800" dirty="0"/>
              <a:t>Smiles for Life Editor: Melinda Clark, M.D. </a:t>
            </a:r>
          </a:p>
          <a:p>
            <a:r>
              <a:rPr lang="en-US" sz="2800" dirty="0"/>
              <a:t>Reviewers: Kathy </a:t>
            </a:r>
            <a:r>
              <a:rPr lang="en-US" sz="2800" dirty="0" err="1"/>
              <a:t>Kemle</a:t>
            </a:r>
            <a:r>
              <a:rPr lang="en-US" sz="2800" dirty="0"/>
              <a:t>, MS, PA-C; Leslie-Faith </a:t>
            </a:r>
            <a:r>
              <a:rPr lang="en-US" sz="2800" dirty="0" err="1"/>
              <a:t>Morritt</a:t>
            </a:r>
            <a:r>
              <a:rPr lang="en-US" sz="2800" dirty="0"/>
              <a:t> </a:t>
            </a:r>
            <a:r>
              <a:rPr lang="en-US" sz="2800" dirty="0" err="1"/>
              <a:t>Taub</a:t>
            </a:r>
            <a:r>
              <a:rPr lang="en-US" sz="2800" dirty="0"/>
              <a:t>, ANP-C, GNP-BC, CDE, C. BSM, </a:t>
            </a:r>
            <a:r>
              <a:rPr lang="en-US" sz="2800" dirty="0" err="1"/>
              <a:t>DNSc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1570304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Production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59" y="1845734"/>
            <a:ext cx="9975103" cy="4473786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Project Coordinator &amp; Principal Investigator: </a:t>
            </a:r>
          </a:p>
          <a:p>
            <a:pPr marL="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Darlene Carritt, RDH, BSDH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Project Contributors: 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Noni Henderson, RDH, BSDH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Emily Lindquist, RDH, BSDH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Jaimee </a:t>
            </a:r>
            <a:r>
              <a:rPr lang="en-US" sz="2800" dirty="0" err="1"/>
              <a:t>Shropshire</a:t>
            </a:r>
            <a:r>
              <a:rPr lang="en-US" sz="2800" dirty="0"/>
              <a:t>, RDH, MHPTT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Erik White, MS, RDN, LMNT, Nebraska DHHS Program Coordinator Medicaid and Long Term Care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Dr. Charles F. Craft, Nebraska State Dental Director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Jessica O. Ball, Nebraska Oral Health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932601182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Production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59" y="1805094"/>
            <a:ext cx="9975103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Presentation &amp; Design: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Kim R. Theesen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Photography: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Peggy Cain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Consultant: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err="1"/>
              <a:t>Nagamani</a:t>
            </a:r>
            <a:r>
              <a:rPr lang="en-US" sz="2800" dirty="0"/>
              <a:t> Narayana, DMD, 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267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Additional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This presentation produced in part with cooperation with the University of Nebraska Medical Center College of Dentistry, Nebraska Department of Health &amp; Human Services, and the Nebraska Health Care Association.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499" y="4431060"/>
            <a:ext cx="4905161" cy="1434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352" y="2959705"/>
            <a:ext cx="322316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4BF62-A0D6-4A9C-A4FE-FBF33A22C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860" y="4431060"/>
            <a:ext cx="2684444" cy="1608274"/>
          </a:xfrm>
          <a:prstGeom prst="rect">
            <a:avLst/>
          </a:prstGeom>
        </p:spPr>
      </p:pic>
      <p:pic>
        <p:nvPicPr>
          <p:cNvPr id="2" name="Picture 1" descr="A logo with a windmill and a river&#10;&#10;Description automatically generated">
            <a:extLst>
              <a:ext uri="{FF2B5EF4-FFF2-40B4-BE49-F238E27FC236}">
                <a16:creationId xmlns:a16="http://schemas.microsoft.com/office/drawing/2014/main" id="{D31E4ED2-6A0B-A546-81E7-A9F0C564A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483" y="2791984"/>
            <a:ext cx="3410858" cy="127403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E1A66D9-93C1-456B-A778-94EF22EB6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479" y="2690707"/>
            <a:ext cx="2852410" cy="16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7665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37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 looking tongue </a:t>
            </a:r>
            <a:br>
              <a:rPr lang="en-US" dirty="0"/>
            </a:br>
            <a:r>
              <a:rPr lang="en-US" dirty="0"/>
              <a:t>(slick looking, no taste buds)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0"/>
          <a:stretch/>
        </p:blipFill>
        <p:spPr>
          <a:xfrm rot="5400000">
            <a:off x="2781588" y="3562575"/>
            <a:ext cx="2904031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517" y="3224981"/>
            <a:ext cx="3249751" cy="290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6846774" y="4765111"/>
            <a:ext cx="1397310" cy="141053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4398" y="3974457"/>
            <a:ext cx="1920240" cy="192024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192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angular chelitis in PD p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6" r="11019"/>
          <a:stretch/>
        </p:blipFill>
        <p:spPr bwMode="auto">
          <a:xfrm>
            <a:off x="6607277" y="1991128"/>
            <a:ext cx="4283808" cy="373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E44EA-64B3-428C-975D-03CCD026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B5A0-943A-4BC5-970E-5825BF89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6" y="1845734"/>
            <a:ext cx="5419501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r>
              <a:rPr lang="en-US" dirty="0"/>
              <a:t>Evidence of fungal infection or angular cheilitis (sores in the corners of the mouth)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9497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559" y="2210560"/>
            <a:ext cx="4828664" cy="321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DFE91-F0AB-4006-BC78-575FD06A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B917-8DB1-4A01-87D2-C4DE3307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576818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Gumline tooth decay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Intra-oral soft tissue </a:t>
            </a:r>
            <a:br>
              <a:rPr lang="en-US" dirty="0"/>
            </a:br>
            <a:r>
              <a:rPr lang="en-US" dirty="0"/>
              <a:t>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081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Common Causes of Dry Mouth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F670EE-29C3-C6E1-8F5C-30FE03C13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9407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43863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47" b="9618"/>
          <a:stretch/>
        </p:blipFill>
        <p:spPr>
          <a:xfrm>
            <a:off x="7895306" y="2109155"/>
            <a:ext cx="3142390" cy="34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70707-E440-4E68-9151-B6C044C3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2B23-500B-4130-B53F-65AD3C18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651604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26695" indent="-226695"/>
            <a:r>
              <a:rPr lang="en-US" sz="3600" dirty="0"/>
              <a:t>&gt; 90% of persons 65 </a:t>
            </a:r>
            <a:br>
              <a:rPr lang="en-US" sz="3600" dirty="0"/>
            </a:br>
            <a:r>
              <a:rPr lang="en-US" sz="3600" dirty="0"/>
              <a:t>and older take prescription medication each week</a:t>
            </a:r>
            <a:endParaRPr lang="en-US"/>
          </a:p>
          <a:p>
            <a:pPr marL="226695" indent="-226695"/>
            <a:r>
              <a:rPr lang="en-US" sz="3600" dirty="0"/>
              <a:t>57% take &gt; 5 medications daily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12-20% take &gt; 10 medications daily (polypharmacy)</a:t>
            </a:r>
            <a:endParaRPr lang="en-US" sz="3600" dirty="0">
              <a:ea typeface="Calibri"/>
              <a:cs typeface="Calibri"/>
            </a:endParaRPr>
          </a:p>
          <a:p>
            <a:pPr marL="226695" indent="-226695"/>
            <a:endParaRPr lang="en-US" sz="3600" dirty="0">
              <a:ea typeface="Calibri"/>
              <a:cs typeface="Calibri"/>
            </a:endParaRPr>
          </a:p>
          <a:p>
            <a:pPr marL="461645" lvl="1"/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131738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864B1-08B4-4099-85E7-E05BFDF3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131819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Common Conditions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Requiring Medications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1A7CF6C-B51B-83C8-F768-92B49F119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1834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64437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906</Words>
  <Application>Microsoft Office PowerPoint</Application>
  <PresentationFormat>Widescreen</PresentationFormat>
  <Paragraphs>158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Retrospect</vt:lpstr>
      <vt:lpstr>Why is My Mouth So Dry? How to Live  With Xerostomia</vt:lpstr>
      <vt:lpstr>What is dry mouth?</vt:lpstr>
      <vt:lpstr>Xerostomia </vt:lpstr>
      <vt:lpstr>Xerostomia</vt:lpstr>
      <vt:lpstr>Xerostomia </vt:lpstr>
      <vt:lpstr>Xerostomia</vt:lpstr>
      <vt:lpstr>Common Causes of Dry Mouth</vt:lpstr>
      <vt:lpstr>Medications</vt:lpstr>
      <vt:lpstr>Common Conditions  Requiring Medications</vt:lpstr>
      <vt:lpstr>Conditions that may Require Medications</vt:lpstr>
      <vt:lpstr>Conditions that may Require Medications</vt:lpstr>
      <vt:lpstr>Why are medication side-effects more significant in the elderly?</vt:lpstr>
      <vt:lpstr>Why are medication side-effects more significant in the elderly?</vt:lpstr>
      <vt:lpstr>Common Medications that Cause Dry Mouth</vt:lpstr>
      <vt:lpstr>Common Medications that Cause Dry Mouth</vt:lpstr>
      <vt:lpstr>Common Medications that Cause Dry Mouth</vt:lpstr>
      <vt:lpstr>Common Medications that Cause Dry Mouth</vt:lpstr>
      <vt:lpstr>Other Common Oral  Side Effects from Medications</vt:lpstr>
      <vt:lpstr>Xerostomia Management </vt:lpstr>
      <vt:lpstr>pH Balance</vt:lpstr>
      <vt:lpstr>Acidity  of Food  and Drinks</vt:lpstr>
      <vt:lpstr>Saliva</vt:lpstr>
      <vt:lpstr>How can you test the pH of your saliva?</vt:lpstr>
      <vt:lpstr>How can you test the pH of your saliva?</vt:lpstr>
      <vt:lpstr>Xerostomia Management</vt:lpstr>
      <vt:lpstr>Xerostomia Management</vt:lpstr>
      <vt:lpstr>Xerostomia Management</vt:lpstr>
      <vt:lpstr>Xerostomia Management</vt:lpstr>
      <vt:lpstr>Take-home Messages</vt:lpstr>
      <vt:lpstr>References</vt:lpstr>
      <vt:lpstr>Production Credits</vt:lpstr>
      <vt:lpstr>Production Credits</vt:lpstr>
      <vt:lpstr>Additional Credits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My Mouth so Dry?</dc:title>
  <dc:creator>Kim Theesn</dc:creator>
  <cp:lastModifiedBy>Kim Theesn</cp:lastModifiedBy>
  <cp:revision>26</cp:revision>
  <dcterms:created xsi:type="dcterms:W3CDTF">2023-02-21T22:05:26Z</dcterms:created>
  <dcterms:modified xsi:type="dcterms:W3CDTF">2024-05-09T19:56:28Z</dcterms:modified>
</cp:coreProperties>
</file>