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D"/>
    <a:srgbClr val="A3C167"/>
    <a:srgbClr val="989EA3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39" autoAdjust="0"/>
  </p:normalViewPr>
  <p:slideViewPr>
    <p:cSldViewPr snapToGrid="0" snapToObjects="1">
      <p:cViewPr varScale="1">
        <p:scale>
          <a:sx n="90" d="100"/>
          <a:sy n="90" d="100"/>
        </p:scale>
        <p:origin x="9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405_Cover_Partnership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Partnership_bk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2" r:id="rId3"/>
    <p:sldLayoutId id="2147483743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C1F2D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Title </a:t>
            </a:r>
            <a:r>
              <a:rPr lang="en-US" sz="1600" i="1" dirty="0" smtClean="0"/>
              <a:t>(use IRB approved title or shortened title provided on Clinicaltrials.gov web-site)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754196" cy="4204144"/>
          </a:xfrm>
        </p:spPr>
        <p:txBody>
          <a:bodyPr>
            <a:normAutofit/>
          </a:bodyPr>
          <a:lstStyle/>
          <a:p>
            <a:r>
              <a:rPr lang="en-US" dirty="0" smtClean="0"/>
              <a:t>Study Description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Principal Investigator:</a:t>
            </a:r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IRB #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6667" y="2600507"/>
            <a:ext cx="775419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be eligible for the study you must be:</a:t>
            </a:r>
          </a:p>
          <a:p>
            <a:pPr>
              <a:buFont typeface="Wingdings 2"/>
              <a:buChar char="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6667" y="4150895"/>
            <a:ext cx="4012375" cy="923330"/>
          </a:xfrm>
          <a:prstGeom prst="rect">
            <a:avLst/>
          </a:prstGeom>
          <a:solidFill>
            <a:srgbClr val="A3C16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Study Coordinator:</a:t>
            </a:r>
          </a:p>
          <a:p>
            <a:r>
              <a:rPr lang="en-US" dirty="0" smtClean="0"/>
              <a:t>Phone:</a:t>
            </a:r>
          </a:p>
          <a:p>
            <a:r>
              <a:rPr lang="en-US" dirty="0" smtClean="0"/>
              <a:t>Email: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3454" y="6086764"/>
            <a:ext cx="7565203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C1F2D"/>
                </a:solidFill>
              </a:rPr>
              <a:t>Some Clinical Trials Currently Available at UNMC</a:t>
            </a:r>
            <a:endParaRPr lang="en-US" b="1" dirty="0">
              <a:solidFill>
                <a:srgbClr val="AC1F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45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25 -3.7037E-7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NeMe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NeMed_Presentation.thmx</Template>
  <TotalTime>162</TotalTime>
  <Words>47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Arial-BoldMT</vt:lpstr>
      <vt:lpstr>Calibri</vt:lpstr>
      <vt:lpstr>Wingdings 2</vt:lpstr>
      <vt:lpstr>NeMed_Presentation</vt:lpstr>
      <vt:lpstr>Study Title (use IRB approved title or shortened title provided on Clinicaltrials.gov web-site)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Linda Wilkie</cp:lastModifiedBy>
  <cp:revision>27</cp:revision>
  <dcterms:created xsi:type="dcterms:W3CDTF">2014-09-17T15:14:42Z</dcterms:created>
  <dcterms:modified xsi:type="dcterms:W3CDTF">2015-08-04T13:50:57Z</dcterms:modified>
</cp:coreProperties>
</file>